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1" r:id="rId1"/>
  </p:sldMasterIdLst>
  <p:notesMasterIdLst>
    <p:notesMasterId r:id="rId34"/>
  </p:notesMasterIdLst>
  <p:handoutMasterIdLst>
    <p:handoutMasterId r:id="rId35"/>
  </p:handoutMasterIdLst>
  <p:sldIdLst>
    <p:sldId id="256" r:id="rId2"/>
    <p:sldId id="490" r:id="rId3"/>
    <p:sldId id="559" r:id="rId4"/>
    <p:sldId id="335" r:id="rId5"/>
    <p:sldId id="556" r:id="rId6"/>
    <p:sldId id="492" r:id="rId7"/>
    <p:sldId id="557" r:id="rId8"/>
    <p:sldId id="502" r:id="rId9"/>
    <p:sldId id="569" r:id="rId10"/>
    <p:sldId id="570" r:id="rId11"/>
    <p:sldId id="571" r:id="rId12"/>
    <p:sldId id="572" r:id="rId13"/>
    <p:sldId id="486" r:id="rId14"/>
    <p:sldId id="485" r:id="rId15"/>
    <p:sldId id="491" r:id="rId16"/>
    <p:sldId id="560" r:id="rId17"/>
    <p:sldId id="567" r:id="rId18"/>
    <p:sldId id="574" r:id="rId19"/>
    <p:sldId id="575" r:id="rId20"/>
    <p:sldId id="576" r:id="rId21"/>
    <p:sldId id="577" r:id="rId22"/>
    <p:sldId id="578" r:id="rId23"/>
    <p:sldId id="581" r:id="rId24"/>
    <p:sldId id="579" r:id="rId25"/>
    <p:sldId id="580" r:id="rId26"/>
    <p:sldId id="573" r:id="rId27"/>
    <p:sldId id="582" r:id="rId28"/>
    <p:sldId id="583" r:id="rId29"/>
    <p:sldId id="288" r:id="rId30"/>
    <p:sldId id="561" r:id="rId31"/>
    <p:sldId id="273" r:id="rId32"/>
    <p:sldId id="494" r:id="rId33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8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DEEFAD-1870-4866-BC82-E15B631C5573}" v="559" dt="2021-08-24T15:29:51.7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36"/>
    <p:restoredTop sz="88441" autoAdjust="0"/>
  </p:normalViewPr>
  <p:slideViewPr>
    <p:cSldViewPr snapToGrid="0" snapToObjects="1">
      <p:cViewPr varScale="1">
        <p:scale>
          <a:sx n="140" d="100"/>
          <a:sy n="140" d="100"/>
        </p:scale>
        <p:origin x="138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nney, Zachary Orion" userId="23b90841-6f82-4a8e-9640-99a475f9d973" providerId="ADAL" clId="{8ADEEFAD-1870-4866-BC82-E15B631C5573}"/>
    <pc:docChg chg="undo redo custSel addSld delSld modSld sldOrd">
      <pc:chgData name="Binney, Zachary Orion" userId="23b90841-6f82-4a8e-9640-99a475f9d973" providerId="ADAL" clId="{8ADEEFAD-1870-4866-BC82-E15B631C5573}" dt="2021-08-24T15:29:51.731" v="3366"/>
      <pc:docMkLst>
        <pc:docMk/>
      </pc:docMkLst>
      <pc:sldChg chg="modSp mod">
        <pc:chgData name="Binney, Zachary Orion" userId="23b90841-6f82-4a8e-9640-99a475f9d973" providerId="ADAL" clId="{8ADEEFAD-1870-4866-BC82-E15B631C5573}" dt="2021-08-03T12:28:54.117" v="43" actId="20577"/>
        <pc:sldMkLst>
          <pc:docMk/>
          <pc:sldMk cId="1598264511" sldId="256"/>
        </pc:sldMkLst>
        <pc:spChg chg="mod">
          <ac:chgData name="Binney, Zachary Orion" userId="23b90841-6f82-4a8e-9640-99a475f9d973" providerId="ADAL" clId="{8ADEEFAD-1870-4866-BC82-E15B631C5573}" dt="2021-08-03T12:28:42.136" v="30" actId="20577"/>
          <ac:spMkLst>
            <pc:docMk/>
            <pc:sldMk cId="1598264511" sldId="256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8ADEEFAD-1870-4866-BC82-E15B631C5573}" dt="2021-08-03T12:28:54.117" v="43" actId="20577"/>
          <ac:spMkLst>
            <pc:docMk/>
            <pc:sldMk cId="1598264511" sldId="256"/>
            <ac:spMk id="3" creationId="{00000000-0000-0000-0000-000000000000}"/>
          </ac:spMkLst>
        </pc:spChg>
      </pc:sldChg>
      <pc:sldChg chg="del">
        <pc:chgData name="Binney, Zachary Orion" userId="23b90841-6f82-4a8e-9640-99a475f9d973" providerId="ADAL" clId="{8ADEEFAD-1870-4866-BC82-E15B631C5573}" dt="2021-08-03T12:49:55.363" v="825" actId="47"/>
        <pc:sldMkLst>
          <pc:docMk/>
          <pc:sldMk cId="1700664252" sldId="261"/>
        </pc:sldMkLst>
      </pc:sldChg>
      <pc:sldChg chg="del">
        <pc:chgData name="Binney, Zachary Orion" userId="23b90841-6f82-4a8e-9640-99a475f9d973" providerId="ADAL" clId="{8ADEEFAD-1870-4866-BC82-E15B631C5573}" dt="2021-08-03T12:49:55.363" v="825" actId="47"/>
        <pc:sldMkLst>
          <pc:docMk/>
          <pc:sldMk cId="756947164" sldId="263"/>
        </pc:sldMkLst>
      </pc:sldChg>
      <pc:sldChg chg="del">
        <pc:chgData name="Binney, Zachary Orion" userId="23b90841-6f82-4a8e-9640-99a475f9d973" providerId="ADAL" clId="{8ADEEFAD-1870-4866-BC82-E15B631C5573}" dt="2021-08-03T12:49:55.363" v="825" actId="47"/>
        <pc:sldMkLst>
          <pc:docMk/>
          <pc:sldMk cId="687613845" sldId="264"/>
        </pc:sldMkLst>
      </pc:sldChg>
      <pc:sldChg chg="del">
        <pc:chgData name="Binney, Zachary Orion" userId="23b90841-6f82-4a8e-9640-99a475f9d973" providerId="ADAL" clId="{8ADEEFAD-1870-4866-BC82-E15B631C5573}" dt="2021-08-03T12:49:55.363" v="825" actId="47"/>
        <pc:sldMkLst>
          <pc:docMk/>
          <pc:sldMk cId="937563683" sldId="265"/>
        </pc:sldMkLst>
      </pc:sldChg>
      <pc:sldChg chg="del">
        <pc:chgData name="Binney, Zachary Orion" userId="23b90841-6f82-4a8e-9640-99a475f9d973" providerId="ADAL" clId="{8ADEEFAD-1870-4866-BC82-E15B631C5573}" dt="2021-08-03T12:49:55.363" v="825" actId="47"/>
        <pc:sldMkLst>
          <pc:docMk/>
          <pc:sldMk cId="180129908" sldId="266"/>
        </pc:sldMkLst>
      </pc:sldChg>
      <pc:sldChg chg="modSp mod">
        <pc:chgData name="Binney, Zachary Orion" userId="23b90841-6f82-4a8e-9640-99a475f9d973" providerId="ADAL" clId="{8ADEEFAD-1870-4866-BC82-E15B631C5573}" dt="2021-08-24T15:29:36.395" v="3364" actId="20577"/>
        <pc:sldMkLst>
          <pc:docMk/>
          <pc:sldMk cId="1356089849" sldId="273"/>
        </pc:sldMkLst>
        <pc:spChg chg="mod">
          <ac:chgData name="Binney, Zachary Orion" userId="23b90841-6f82-4a8e-9640-99a475f9d973" providerId="ADAL" clId="{8ADEEFAD-1870-4866-BC82-E15B631C5573}" dt="2021-08-24T15:29:36.395" v="3364" actId="20577"/>
          <ac:spMkLst>
            <pc:docMk/>
            <pc:sldMk cId="1356089849" sldId="273"/>
            <ac:spMk id="3" creationId="{00000000-0000-0000-0000-000000000000}"/>
          </ac:spMkLst>
        </pc:spChg>
      </pc:sldChg>
      <pc:sldChg chg="del">
        <pc:chgData name="Binney, Zachary Orion" userId="23b90841-6f82-4a8e-9640-99a475f9d973" providerId="ADAL" clId="{8ADEEFAD-1870-4866-BC82-E15B631C5573}" dt="2021-08-03T12:49:55.363" v="825" actId="47"/>
        <pc:sldMkLst>
          <pc:docMk/>
          <pc:sldMk cId="946678749" sldId="274"/>
        </pc:sldMkLst>
      </pc:sldChg>
      <pc:sldChg chg="del">
        <pc:chgData name="Binney, Zachary Orion" userId="23b90841-6f82-4a8e-9640-99a475f9d973" providerId="ADAL" clId="{8ADEEFAD-1870-4866-BC82-E15B631C5573}" dt="2021-08-03T12:49:55.363" v="825" actId="47"/>
        <pc:sldMkLst>
          <pc:docMk/>
          <pc:sldMk cId="698227832" sldId="276"/>
        </pc:sldMkLst>
      </pc:sldChg>
      <pc:sldChg chg="del">
        <pc:chgData name="Binney, Zachary Orion" userId="23b90841-6f82-4a8e-9640-99a475f9d973" providerId="ADAL" clId="{8ADEEFAD-1870-4866-BC82-E15B631C5573}" dt="2021-08-03T12:49:55.363" v="825" actId="47"/>
        <pc:sldMkLst>
          <pc:docMk/>
          <pc:sldMk cId="757054263" sldId="278"/>
        </pc:sldMkLst>
      </pc:sldChg>
      <pc:sldChg chg="modSp mod modAnim">
        <pc:chgData name="Binney, Zachary Orion" userId="23b90841-6f82-4a8e-9640-99a475f9d973" providerId="ADAL" clId="{8ADEEFAD-1870-4866-BC82-E15B631C5573}" dt="2021-08-04T15:11:21.814" v="1874"/>
        <pc:sldMkLst>
          <pc:docMk/>
          <pc:sldMk cId="1275964332" sldId="288"/>
        </pc:sldMkLst>
        <pc:spChg chg="mod">
          <ac:chgData name="Binney, Zachary Orion" userId="23b90841-6f82-4a8e-9640-99a475f9d973" providerId="ADAL" clId="{8ADEEFAD-1870-4866-BC82-E15B631C5573}" dt="2021-08-04T14:23:26.129" v="1079" actId="20577"/>
          <ac:spMkLst>
            <pc:docMk/>
            <pc:sldMk cId="1275964332" sldId="288"/>
            <ac:spMk id="2" creationId="{87C8B29D-E7FC-0243-8FA5-E181F43B9500}"/>
          </ac:spMkLst>
        </pc:spChg>
        <pc:spChg chg="mod">
          <ac:chgData name="Binney, Zachary Orion" userId="23b90841-6f82-4a8e-9640-99a475f9d973" providerId="ADAL" clId="{8ADEEFAD-1870-4866-BC82-E15B631C5573}" dt="2021-08-04T15:11:10.344" v="1871" actId="20577"/>
          <ac:spMkLst>
            <pc:docMk/>
            <pc:sldMk cId="1275964332" sldId="288"/>
            <ac:spMk id="3" creationId="{D8ADF61F-3D4E-4042-9A16-3F326F14CFBC}"/>
          </ac:spMkLst>
        </pc:spChg>
      </pc:sldChg>
      <pc:sldChg chg="add">
        <pc:chgData name="Binney, Zachary Orion" userId="23b90841-6f82-4a8e-9640-99a475f9d973" providerId="ADAL" clId="{8ADEEFAD-1870-4866-BC82-E15B631C5573}" dt="2021-08-03T12:40:29.277" v="394"/>
        <pc:sldMkLst>
          <pc:docMk/>
          <pc:sldMk cId="1353706689" sldId="485"/>
        </pc:sldMkLst>
      </pc:sldChg>
      <pc:sldChg chg="add">
        <pc:chgData name="Binney, Zachary Orion" userId="23b90841-6f82-4a8e-9640-99a475f9d973" providerId="ADAL" clId="{8ADEEFAD-1870-4866-BC82-E15B631C5573}" dt="2021-08-03T12:40:29.277" v="394"/>
        <pc:sldMkLst>
          <pc:docMk/>
          <pc:sldMk cId="3724717933" sldId="486"/>
        </pc:sldMkLst>
      </pc:sldChg>
      <pc:sldChg chg="modSp mod">
        <pc:chgData name="Binney, Zachary Orion" userId="23b90841-6f82-4a8e-9640-99a475f9d973" providerId="ADAL" clId="{8ADEEFAD-1870-4866-BC82-E15B631C5573}" dt="2021-08-03T12:29:12.404" v="82" actId="20577"/>
        <pc:sldMkLst>
          <pc:docMk/>
          <pc:sldMk cId="4107364091" sldId="490"/>
        </pc:sldMkLst>
        <pc:spChg chg="mod">
          <ac:chgData name="Binney, Zachary Orion" userId="23b90841-6f82-4a8e-9640-99a475f9d973" providerId="ADAL" clId="{8ADEEFAD-1870-4866-BC82-E15B631C5573}" dt="2021-08-03T12:29:12.404" v="82" actId="20577"/>
          <ac:spMkLst>
            <pc:docMk/>
            <pc:sldMk cId="4107364091" sldId="490"/>
            <ac:spMk id="5" creationId="{00000000-0000-0000-0000-000000000000}"/>
          </ac:spMkLst>
        </pc:spChg>
      </pc:sldChg>
      <pc:sldChg chg="modSp modAnim modNotesTx">
        <pc:chgData name="Binney, Zachary Orion" userId="23b90841-6f82-4a8e-9640-99a475f9d973" providerId="ADAL" clId="{8ADEEFAD-1870-4866-BC82-E15B631C5573}" dt="2021-08-03T12:36:07.049" v="390" actId="20577"/>
        <pc:sldMkLst>
          <pc:docMk/>
          <pc:sldMk cId="1200606718" sldId="491"/>
        </pc:sldMkLst>
        <pc:spChg chg="mod">
          <ac:chgData name="Binney, Zachary Orion" userId="23b90841-6f82-4a8e-9640-99a475f9d973" providerId="ADAL" clId="{8ADEEFAD-1870-4866-BC82-E15B631C5573}" dt="2021-08-03T12:36:07.049" v="390" actId="20577"/>
          <ac:spMkLst>
            <pc:docMk/>
            <pc:sldMk cId="1200606718" sldId="491"/>
            <ac:spMk id="5" creationId="{00000000-0000-0000-0000-000000000000}"/>
          </ac:spMkLst>
        </pc:spChg>
      </pc:sldChg>
      <pc:sldChg chg="add">
        <pc:chgData name="Binney, Zachary Orion" userId="23b90841-6f82-4a8e-9640-99a475f9d973" providerId="ADAL" clId="{8ADEEFAD-1870-4866-BC82-E15B631C5573}" dt="2021-08-03T12:38:18.025" v="393"/>
        <pc:sldMkLst>
          <pc:docMk/>
          <pc:sldMk cId="543318267" sldId="502"/>
        </pc:sldMkLst>
      </pc:sldChg>
      <pc:sldChg chg="del">
        <pc:chgData name="Binney, Zachary Orion" userId="23b90841-6f82-4a8e-9640-99a475f9d973" providerId="ADAL" clId="{8ADEEFAD-1870-4866-BC82-E15B631C5573}" dt="2021-08-03T12:29:56.681" v="83" actId="47"/>
        <pc:sldMkLst>
          <pc:docMk/>
          <pc:sldMk cId="302531376" sldId="558"/>
        </pc:sldMkLst>
      </pc:sldChg>
      <pc:sldChg chg="modSp modAnim">
        <pc:chgData name="Binney, Zachary Orion" userId="23b90841-6f82-4a8e-9640-99a475f9d973" providerId="ADAL" clId="{8ADEEFAD-1870-4866-BC82-E15B631C5573}" dt="2021-08-04T15:12:17.095" v="1961" actId="20577"/>
        <pc:sldMkLst>
          <pc:docMk/>
          <pc:sldMk cId="1808587552" sldId="561"/>
        </pc:sldMkLst>
        <pc:spChg chg="mod">
          <ac:chgData name="Binney, Zachary Orion" userId="23b90841-6f82-4a8e-9640-99a475f9d973" providerId="ADAL" clId="{8ADEEFAD-1870-4866-BC82-E15B631C5573}" dt="2021-08-04T15:12:17.095" v="1961" actId="20577"/>
          <ac:spMkLst>
            <pc:docMk/>
            <pc:sldMk cId="1808587552" sldId="561"/>
            <ac:spMk id="5" creationId="{00000000-0000-0000-0000-000000000000}"/>
          </ac:spMkLst>
        </pc:spChg>
      </pc:sldChg>
      <pc:sldChg chg="del">
        <pc:chgData name="Binney, Zachary Orion" userId="23b90841-6f82-4a8e-9640-99a475f9d973" providerId="ADAL" clId="{8ADEEFAD-1870-4866-BC82-E15B631C5573}" dt="2021-08-03T12:49:55.363" v="825" actId="47"/>
        <pc:sldMkLst>
          <pc:docMk/>
          <pc:sldMk cId="253088561" sldId="562"/>
        </pc:sldMkLst>
      </pc:sldChg>
      <pc:sldChg chg="del">
        <pc:chgData name="Binney, Zachary Orion" userId="23b90841-6f82-4a8e-9640-99a475f9d973" providerId="ADAL" clId="{8ADEEFAD-1870-4866-BC82-E15B631C5573}" dt="2021-08-03T12:49:55.363" v="825" actId="47"/>
        <pc:sldMkLst>
          <pc:docMk/>
          <pc:sldMk cId="3324088021" sldId="563"/>
        </pc:sldMkLst>
      </pc:sldChg>
      <pc:sldChg chg="del">
        <pc:chgData name="Binney, Zachary Orion" userId="23b90841-6f82-4a8e-9640-99a475f9d973" providerId="ADAL" clId="{8ADEEFAD-1870-4866-BC82-E15B631C5573}" dt="2021-08-03T12:49:55.363" v="825" actId="47"/>
        <pc:sldMkLst>
          <pc:docMk/>
          <pc:sldMk cId="502031970" sldId="564"/>
        </pc:sldMkLst>
      </pc:sldChg>
      <pc:sldChg chg="del">
        <pc:chgData name="Binney, Zachary Orion" userId="23b90841-6f82-4a8e-9640-99a475f9d973" providerId="ADAL" clId="{8ADEEFAD-1870-4866-BC82-E15B631C5573}" dt="2021-08-03T12:49:55.363" v="825" actId="47"/>
        <pc:sldMkLst>
          <pc:docMk/>
          <pc:sldMk cId="1200594595" sldId="565"/>
        </pc:sldMkLst>
      </pc:sldChg>
      <pc:sldChg chg="del">
        <pc:chgData name="Binney, Zachary Orion" userId="23b90841-6f82-4a8e-9640-99a475f9d973" providerId="ADAL" clId="{8ADEEFAD-1870-4866-BC82-E15B631C5573}" dt="2021-08-03T12:49:55.363" v="825" actId="47"/>
        <pc:sldMkLst>
          <pc:docMk/>
          <pc:sldMk cId="2578995943" sldId="566"/>
        </pc:sldMkLst>
      </pc:sldChg>
      <pc:sldChg chg="addSp delSp modSp mod">
        <pc:chgData name="Binney, Zachary Orion" userId="23b90841-6f82-4a8e-9640-99a475f9d973" providerId="ADAL" clId="{8ADEEFAD-1870-4866-BC82-E15B631C5573}" dt="2021-08-04T17:40:45.704" v="2257" actId="20577"/>
        <pc:sldMkLst>
          <pc:docMk/>
          <pc:sldMk cId="1840349015" sldId="567"/>
        </pc:sldMkLst>
        <pc:spChg chg="mod">
          <ac:chgData name="Binney, Zachary Orion" userId="23b90841-6f82-4a8e-9640-99a475f9d973" providerId="ADAL" clId="{8ADEEFAD-1870-4866-BC82-E15B631C5573}" dt="2021-08-04T14:23:15.758" v="1059" actId="20577"/>
          <ac:spMkLst>
            <pc:docMk/>
            <pc:sldMk cId="1840349015" sldId="567"/>
            <ac:spMk id="2" creationId="{87C8B29D-E7FC-0243-8FA5-E181F43B9500}"/>
          </ac:spMkLst>
        </pc:spChg>
        <pc:spChg chg="mod">
          <ac:chgData name="Binney, Zachary Orion" userId="23b90841-6f82-4a8e-9640-99a475f9d973" providerId="ADAL" clId="{8ADEEFAD-1870-4866-BC82-E15B631C5573}" dt="2021-08-04T17:40:45.704" v="2257" actId="20577"/>
          <ac:spMkLst>
            <pc:docMk/>
            <pc:sldMk cId="1840349015" sldId="567"/>
            <ac:spMk id="3" creationId="{D8ADF61F-3D4E-4042-9A16-3F326F14CFBC}"/>
          </ac:spMkLst>
        </pc:spChg>
        <pc:spChg chg="add mod">
          <ac:chgData name="Binney, Zachary Orion" userId="23b90841-6f82-4a8e-9640-99a475f9d973" providerId="ADAL" clId="{8ADEEFAD-1870-4866-BC82-E15B631C5573}" dt="2021-08-04T17:38:15.894" v="1963" actId="1076"/>
          <ac:spMkLst>
            <pc:docMk/>
            <pc:sldMk cId="1840349015" sldId="567"/>
            <ac:spMk id="7" creationId="{689AAD7C-07BE-4BC4-9097-7BF968CDF9BE}"/>
          </ac:spMkLst>
        </pc:spChg>
        <pc:picChg chg="add del mod">
          <ac:chgData name="Binney, Zachary Orion" userId="23b90841-6f82-4a8e-9640-99a475f9d973" providerId="ADAL" clId="{8ADEEFAD-1870-4866-BC82-E15B631C5573}" dt="2021-08-04T14:22:24.647" v="975" actId="478"/>
          <ac:picMkLst>
            <pc:docMk/>
            <pc:sldMk cId="1840349015" sldId="567"/>
            <ac:picMk id="4" creationId="{E644BE2D-906B-4CAB-BB0A-5394B71540A8}"/>
          </ac:picMkLst>
        </pc:picChg>
        <pc:picChg chg="add mod">
          <ac:chgData name="Binney, Zachary Orion" userId="23b90841-6f82-4a8e-9640-99a475f9d973" providerId="ADAL" clId="{8ADEEFAD-1870-4866-BC82-E15B631C5573}" dt="2021-08-04T17:38:13.248" v="1962" actId="1076"/>
          <ac:picMkLst>
            <pc:docMk/>
            <pc:sldMk cId="1840349015" sldId="567"/>
            <ac:picMk id="6" creationId="{9F07D010-8D30-4FD8-A2A8-98C833E25A7B}"/>
          </ac:picMkLst>
        </pc:picChg>
      </pc:sldChg>
      <pc:sldChg chg="del">
        <pc:chgData name="Binney, Zachary Orion" userId="23b90841-6f82-4a8e-9640-99a475f9d973" providerId="ADAL" clId="{8ADEEFAD-1870-4866-BC82-E15B631C5573}" dt="2021-08-03T12:49:55.363" v="825" actId="47"/>
        <pc:sldMkLst>
          <pc:docMk/>
          <pc:sldMk cId="1073746153" sldId="568"/>
        </pc:sldMkLst>
      </pc:sldChg>
      <pc:sldChg chg="add del">
        <pc:chgData name="Binney, Zachary Orion" userId="23b90841-6f82-4a8e-9640-99a475f9d973" providerId="ADAL" clId="{8ADEEFAD-1870-4866-BC82-E15B631C5573}" dt="2021-08-03T12:36:42.171" v="392" actId="47"/>
        <pc:sldMkLst>
          <pc:docMk/>
          <pc:sldMk cId="1169626726" sldId="569"/>
        </pc:sldMkLst>
      </pc:sldChg>
      <pc:sldChg chg="addSp delSp modSp add mod modAnim modNotesTx">
        <pc:chgData name="Binney, Zachary Orion" userId="23b90841-6f82-4a8e-9640-99a475f9d973" providerId="ADAL" clId="{8ADEEFAD-1870-4866-BC82-E15B631C5573}" dt="2021-08-03T12:49:31.646" v="824" actId="20577"/>
        <pc:sldMkLst>
          <pc:docMk/>
          <pc:sldMk cId="3399437301" sldId="569"/>
        </pc:sldMkLst>
        <pc:spChg chg="mod">
          <ac:chgData name="Binney, Zachary Orion" userId="23b90841-6f82-4a8e-9640-99a475f9d973" providerId="ADAL" clId="{8ADEEFAD-1870-4866-BC82-E15B631C5573}" dt="2021-08-03T12:44:29.300" v="723" actId="5793"/>
          <ac:spMkLst>
            <pc:docMk/>
            <pc:sldMk cId="3399437301" sldId="569"/>
            <ac:spMk id="5" creationId="{00000000-0000-0000-0000-000000000000}"/>
          </ac:spMkLst>
        </pc:spChg>
        <pc:spChg chg="add del">
          <ac:chgData name="Binney, Zachary Orion" userId="23b90841-6f82-4a8e-9640-99a475f9d973" providerId="ADAL" clId="{8ADEEFAD-1870-4866-BC82-E15B631C5573}" dt="2021-08-03T12:46:49.061" v="807" actId="22"/>
          <ac:spMkLst>
            <pc:docMk/>
            <pc:sldMk cId="3399437301" sldId="569"/>
            <ac:spMk id="6" creationId="{0739E82F-159E-4B92-AA22-2BB90D03987B}"/>
          </ac:spMkLst>
        </pc:spChg>
        <pc:spChg chg="add mod">
          <ac:chgData name="Binney, Zachary Orion" userId="23b90841-6f82-4a8e-9640-99a475f9d973" providerId="ADAL" clId="{8ADEEFAD-1870-4866-BC82-E15B631C5573}" dt="2021-08-03T12:49:31.646" v="824" actId="20577"/>
          <ac:spMkLst>
            <pc:docMk/>
            <pc:sldMk cId="3399437301" sldId="569"/>
            <ac:spMk id="8" creationId="{8428F2A8-2C31-4AA5-8D7D-44B8FBD4D0F2}"/>
          </ac:spMkLst>
        </pc:spChg>
        <pc:picChg chg="mod">
          <ac:chgData name="Binney, Zachary Orion" userId="23b90841-6f82-4a8e-9640-99a475f9d973" providerId="ADAL" clId="{8ADEEFAD-1870-4866-BC82-E15B631C5573}" dt="2021-08-03T12:44:35.480" v="728" actId="1037"/>
          <ac:picMkLst>
            <pc:docMk/>
            <pc:sldMk cId="3399437301" sldId="569"/>
            <ac:picMk id="3" creationId="{38A3E2A8-46FD-4C1C-B51F-5A9E0A8BEC24}"/>
          </ac:picMkLst>
        </pc:picChg>
      </pc:sldChg>
      <pc:sldChg chg="modSp add mod">
        <pc:chgData name="Binney, Zachary Orion" userId="23b90841-6f82-4a8e-9640-99a475f9d973" providerId="ADAL" clId="{8ADEEFAD-1870-4866-BC82-E15B631C5573}" dt="2021-08-03T12:45:43.919" v="805" actId="20577"/>
        <pc:sldMkLst>
          <pc:docMk/>
          <pc:sldMk cId="177298279" sldId="570"/>
        </pc:sldMkLst>
        <pc:spChg chg="mod">
          <ac:chgData name="Binney, Zachary Orion" userId="23b90841-6f82-4a8e-9640-99a475f9d973" providerId="ADAL" clId="{8ADEEFAD-1870-4866-BC82-E15B631C5573}" dt="2021-08-03T12:45:43.919" v="805" actId="20577"/>
          <ac:spMkLst>
            <pc:docMk/>
            <pc:sldMk cId="177298279" sldId="570"/>
            <ac:spMk id="5" creationId="{00000000-0000-0000-0000-000000000000}"/>
          </ac:spMkLst>
        </pc:spChg>
        <pc:picChg chg="mod">
          <ac:chgData name="Binney, Zachary Orion" userId="23b90841-6f82-4a8e-9640-99a475f9d973" providerId="ADAL" clId="{8ADEEFAD-1870-4866-BC82-E15B631C5573}" dt="2021-08-03T12:45:38.086" v="790" actId="1076"/>
          <ac:picMkLst>
            <pc:docMk/>
            <pc:sldMk cId="177298279" sldId="570"/>
            <ac:picMk id="4" creationId="{AB65E570-395D-48EC-80B4-E2CC91501BF5}"/>
          </ac:picMkLst>
        </pc:picChg>
      </pc:sldChg>
      <pc:sldChg chg="add">
        <pc:chgData name="Binney, Zachary Orion" userId="23b90841-6f82-4a8e-9640-99a475f9d973" providerId="ADAL" clId="{8ADEEFAD-1870-4866-BC82-E15B631C5573}" dt="2021-08-03T12:41:08.421" v="395"/>
        <pc:sldMkLst>
          <pc:docMk/>
          <pc:sldMk cId="1279572529" sldId="571"/>
        </pc:sldMkLst>
      </pc:sldChg>
      <pc:sldChg chg="add">
        <pc:chgData name="Binney, Zachary Orion" userId="23b90841-6f82-4a8e-9640-99a475f9d973" providerId="ADAL" clId="{8ADEEFAD-1870-4866-BC82-E15B631C5573}" dt="2021-08-03T12:41:08.421" v="395"/>
        <pc:sldMkLst>
          <pc:docMk/>
          <pc:sldMk cId="2054302810" sldId="572"/>
        </pc:sldMkLst>
      </pc:sldChg>
      <pc:sldChg chg="addSp delSp modSp add mod">
        <pc:chgData name="Binney, Zachary Orion" userId="23b90841-6f82-4a8e-9640-99a475f9d973" providerId="ADAL" clId="{8ADEEFAD-1870-4866-BC82-E15B631C5573}" dt="2021-08-04T14:41:20.440" v="1157" actId="1076"/>
        <pc:sldMkLst>
          <pc:docMk/>
          <pc:sldMk cId="686409355" sldId="573"/>
        </pc:sldMkLst>
        <pc:spChg chg="mod">
          <ac:chgData name="Binney, Zachary Orion" userId="23b90841-6f82-4a8e-9640-99a475f9d973" providerId="ADAL" clId="{8ADEEFAD-1870-4866-BC82-E15B631C5573}" dt="2021-08-04T14:23:40.048" v="1123" actId="20577"/>
          <ac:spMkLst>
            <pc:docMk/>
            <pc:sldMk cId="686409355" sldId="573"/>
            <ac:spMk id="2" creationId="{87C8B29D-E7FC-0243-8FA5-E181F43B9500}"/>
          </ac:spMkLst>
        </pc:spChg>
        <pc:spChg chg="mod">
          <ac:chgData name="Binney, Zachary Orion" userId="23b90841-6f82-4a8e-9640-99a475f9d973" providerId="ADAL" clId="{8ADEEFAD-1870-4866-BC82-E15B631C5573}" dt="2021-08-04T14:23:51.317" v="1132" actId="113"/>
          <ac:spMkLst>
            <pc:docMk/>
            <pc:sldMk cId="686409355" sldId="573"/>
            <ac:spMk id="3" creationId="{D8ADF61F-3D4E-4042-9A16-3F326F14CFBC}"/>
          </ac:spMkLst>
        </pc:spChg>
        <pc:spChg chg="del">
          <ac:chgData name="Binney, Zachary Orion" userId="23b90841-6f82-4a8e-9640-99a475f9d973" providerId="ADAL" clId="{8ADEEFAD-1870-4866-BC82-E15B631C5573}" dt="2021-08-04T14:25:05" v="1134" actId="478"/>
          <ac:spMkLst>
            <pc:docMk/>
            <pc:sldMk cId="686409355" sldId="573"/>
            <ac:spMk id="7" creationId="{689AAD7C-07BE-4BC4-9097-7BF968CDF9BE}"/>
          </ac:spMkLst>
        </pc:spChg>
        <pc:spChg chg="add mod">
          <ac:chgData name="Binney, Zachary Orion" userId="23b90841-6f82-4a8e-9640-99a475f9d973" providerId="ADAL" clId="{8ADEEFAD-1870-4866-BC82-E15B631C5573}" dt="2021-08-04T14:37:38.783" v="1155" actId="20577"/>
          <ac:spMkLst>
            <pc:docMk/>
            <pc:sldMk cId="686409355" sldId="573"/>
            <ac:spMk id="8" creationId="{D85F2D3D-3539-4D4D-83ED-745B35F741A5}"/>
          </ac:spMkLst>
        </pc:spChg>
        <pc:picChg chg="del">
          <ac:chgData name="Binney, Zachary Orion" userId="23b90841-6f82-4a8e-9640-99a475f9d973" providerId="ADAL" clId="{8ADEEFAD-1870-4866-BC82-E15B631C5573}" dt="2021-08-04T14:23:53.214" v="1133" actId="478"/>
          <ac:picMkLst>
            <pc:docMk/>
            <pc:sldMk cId="686409355" sldId="573"/>
            <ac:picMk id="6" creationId="{9F07D010-8D30-4FD8-A2A8-98C833E25A7B}"/>
          </ac:picMkLst>
        </pc:picChg>
        <pc:picChg chg="add mod">
          <ac:chgData name="Binney, Zachary Orion" userId="23b90841-6f82-4a8e-9640-99a475f9d973" providerId="ADAL" clId="{8ADEEFAD-1870-4866-BC82-E15B631C5573}" dt="2021-08-04T14:41:18.399" v="1156" actId="1076"/>
          <ac:picMkLst>
            <pc:docMk/>
            <pc:sldMk cId="686409355" sldId="573"/>
            <ac:picMk id="1026" creationId="{24BAD08A-ED23-43CC-A82E-D50A6BFABC05}"/>
          </ac:picMkLst>
        </pc:picChg>
        <pc:picChg chg="add mod">
          <ac:chgData name="Binney, Zachary Orion" userId="23b90841-6f82-4a8e-9640-99a475f9d973" providerId="ADAL" clId="{8ADEEFAD-1870-4866-BC82-E15B631C5573}" dt="2021-08-04T14:41:20.440" v="1157" actId="1076"/>
          <ac:picMkLst>
            <pc:docMk/>
            <pc:sldMk cId="686409355" sldId="573"/>
            <ac:picMk id="1028" creationId="{4C9BD97E-A4B9-406F-850C-64FE5BD7E161}"/>
          </ac:picMkLst>
        </pc:picChg>
      </pc:sldChg>
      <pc:sldChg chg="delSp modSp add mod modAnim">
        <pc:chgData name="Binney, Zachary Orion" userId="23b90841-6f82-4a8e-9640-99a475f9d973" providerId="ADAL" clId="{8ADEEFAD-1870-4866-BC82-E15B631C5573}" dt="2021-08-24T15:29:51.731" v="3366"/>
        <pc:sldMkLst>
          <pc:docMk/>
          <pc:sldMk cId="890981938" sldId="574"/>
        </pc:sldMkLst>
        <pc:spChg chg="mod">
          <ac:chgData name="Binney, Zachary Orion" userId="23b90841-6f82-4a8e-9640-99a475f9d973" providerId="ADAL" clId="{8ADEEFAD-1870-4866-BC82-E15B631C5573}" dt="2021-08-06T12:37:45.740" v="3351" actId="20577"/>
          <ac:spMkLst>
            <pc:docMk/>
            <pc:sldMk cId="890981938" sldId="574"/>
            <ac:spMk id="3" creationId="{D8ADF61F-3D4E-4042-9A16-3F326F14CFBC}"/>
          </ac:spMkLst>
        </pc:spChg>
        <pc:spChg chg="del">
          <ac:chgData name="Binney, Zachary Orion" userId="23b90841-6f82-4a8e-9640-99a475f9d973" providerId="ADAL" clId="{8ADEEFAD-1870-4866-BC82-E15B631C5573}" dt="2021-08-04T17:39:02.821" v="1975" actId="478"/>
          <ac:spMkLst>
            <pc:docMk/>
            <pc:sldMk cId="890981938" sldId="574"/>
            <ac:spMk id="7" creationId="{689AAD7C-07BE-4BC4-9097-7BF968CDF9BE}"/>
          </ac:spMkLst>
        </pc:spChg>
        <pc:picChg chg="del">
          <ac:chgData name="Binney, Zachary Orion" userId="23b90841-6f82-4a8e-9640-99a475f9d973" providerId="ADAL" clId="{8ADEEFAD-1870-4866-BC82-E15B631C5573}" dt="2021-08-04T17:38:59.997" v="1974" actId="478"/>
          <ac:picMkLst>
            <pc:docMk/>
            <pc:sldMk cId="890981938" sldId="574"/>
            <ac:picMk id="6" creationId="{9F07D010-8D30-4FD8-A2A8-98C833E25A7B}"/>
          </ac:picMkLst>
        </pc:picChg>
      </pc:sldChg>
      <pc:sldChg chg="addSp delSp modSp add mod">
        <pc:chgData name="Binney, Zachary Orion" userId="23b90841-6f82-4a8e-9640-99a475f9d973" providerId="ADAL" clId="{8ADEEFAD-1870-4866-BC82-E15B631C5573}" dt="2021-08-04T18:27:45.155" v="3004" actId="1076"/>
        <pc:sldMkLst>
          <pc:docMk/>
          <pc:sldMk cId="1040581726" sldId="575"/>
        </pc:sldMkLst>
        <pc:spChg chg="mod">
          <ac:chgData name="Binney, Zachary Orion" userId="23b90841-6f82-4a8e-9640-99a475f9d973" providerId="ADAL" clId="{8ADEEFAD-1870-4866-BC82-E15B631C5573}" dt="2021-08-04T17:50:21.724" v="2296" actId="20577"/>
          <ac:spMkLst>
            <pc:docMk/>
            <pc:sldMk cId="1040581726" sldId="575"/>
            <ac:spMk id="3" creationId="{D8ADF61F-3D4E-4042-9A16-3F326F14CFBC}"/>
          </ac:spMkLst>
        </pc:spChg>
        <pc:spChg chg="mod">
          <ac:chgData name="Binney, Zachary Orion" userId="23b90841-6f82-4a8e-9640-99a475f9d973" providerId="ADAL" clId="{8ADEEFAD-1870-4866-BC82-E15B631C5573}" dt="2021-08-04T17:50:14.709" v="2260" actId="20577"/>
          <ac:spMkLst>
            <pc:docMk/>
            <pc:sldMk cId="1040581726" sldId="575"/>
            <ac:spMk id="8" creationId="{D85F2D3D-3539-4D4D-83ED-745B35F741A5}"/>
          </ac:spMkLst>
        </pc:spChg>
        <pc:picChg chg="add mod">
          <ac:chgData name="Binney, Zachary Orion" userId="23b90841-6f82-4a8e-9640-99a475f9d973" providerId="ADAL" clId="{8ADEEFAD-1870-4866-BC82-E15B631C5573}" dt="2021-08-04T18:27:45.155" v="3004" actId="1076"/>
          <ac:picMkLst>
            <pc:docMk/>
            <pc:sldMk cId="1040581726" sldId="575"/>
            <ac:picMk id="7" creationId="{236B8CAD-EDCF-4782-9063-687691EB84C9}"/>
          </ac:picMkLst>
        </pc:picChg>
        <pc:picChg chg="del">
          <ac:chgData name="Binney, Zachary Orion" userId="23b90841-6f82-4a8e-9640-99a475f9d973" providerId="ADAL" clId="{8ADEEFAD-1870-4866-BC82-E15B631C5573}" dt="2021-08-04T17:50:11.180" v="2259" actId="478"/>
          <ac:picMkLst>
            <pc:docMk/>
            <pc:sldMk cId="1040581726" sldId="575"/>
            <ac:picMk id="1026" creationId="{24BAD08A-ED23-43CC-A82E-D50A6BFABC05}"/>
          </ac:picMkLst>
        </pc:picChg>
        <pc:picChg chg="del">
          <ac:chgData name="Binney, Zachary Orion" userId="23b90841-6f82-4a8e-9640-99a475f9d973" providerId="ADAL" clId="{8ADEEFAD-1870-4866-BC82-E15B631C5573}" dt="2021-08-04T17:50:11.180" v="2259" actId="478"/>
          <ac:picMkLst>
            <pc:docMk/>
            <pc:sldMk cId="1040581726" sldId="575"/>
            <ac:picMk id="1028" creationId="{4C9BD97E-A4B9-406F-850C-64FE5BD7E161}"/>
          </ac:picMkLst>
        </pc:picChg>
      </pc:sldChg>
      <pc:sldChg chg="addSp delSp modSp add mod">
        <pc:chgData name="Binney, Zachary Orion" userId="23b90841-6f82-4a8e-9640-99a475f9d973" providerId="ADAL" clId="{8ADEEFAD-1870-4866-BC82-E15B631C5573}" dt="2021-08-04T20:04:38.156" v="3239" actId="14100"/>
        <pc:sldMkLst>
          <pc:docMk/>
          <pc:sldMk cId="1788576515" sldId="576"/>
        </pc:sldMkLst>
        <pc:spChg chg="mod">
          <ac:chgData name="Binney, Zachary Orion" userId="23b90841-6f82-4a8e-9640-99a475f9d973" providerId="ADAL" clId="{8ADEEFAD-1870-4866-BC82-E15B631C5573}" dt="2021-08-04T19:11:00.410" v="3017" actId="20577"/>
          <ac:spMkLst>
            <pc:docMk/>
            <pc:sldMk cId="1788576515" sldId="576"/>
            <ac:spMk id="3" creationId="{D8ADF61F-3D4E-4042-9A16-3F326F14CFBC}"/>
          </ac:spMkLst>
        </pc:spChg>
        <pc:spChg chg="mod">
          <ac:chgData name="Binney, Zachary Orion" userId="23b90841-6f82-4a8e-9640-99a475f9d973" providerId="ADAL" clId="{8ADEEFAD-1870-4866-BC82-E15B631C5573}" dt="2021-08-04T19:16:56.462" v="3068" actId="20577"/>
          <ac:spMkLst>
            <pc:docMk/>
            <pc:sldMk cId="1788576515" sldId="576"/>
            <ac:spMk id="8" creationId="{D85F2D3D-3539-4D4D-83ED-745B35F741A5}"/>
          </ac:spMkLst>
        </pc:spChg>
        <pc:picChg chg="add mod">
          <ac:chgData name="Binney, Zachary Orion" userId="23b90841-6f82-4a8e-9640-99a475f9d973" providerId="ADAL" clId="{8ADEEFAD-1870-4866-BC82-E15B631C5573}" dt="2021-08-04T19:16:38.760" v="3064" actId="1076"/>
          <ac:picMkLst>
            <pc:docMk/>
            <pc:sldMk cId="1788576515" sldId="576"/>
            <ac:picMk id="5" creationId="{4F71DD96-1AC7-4D5D-96CC-1EC9DCE2BAC2}"/>
          </ac:picMkLst>
        </pc:picChg>
        <pc:picChg chg="add mod">
          <ac:chgData name="Binney, Zachary Orion" userId="23b90841-6f82-4a8e-9640-99a475f9d973" providerId="ADAL" clId="{8ADEEFAD-1870-4866-BC82-E15B631C5573}" dt="2021-08-04T20:04:38.156" v="3239" actId="14100"/>
          <ac:picMkLst>
            <pc:docMk/>
            <pc:sldMk cId="1788576515" sldId="576"/>
            <ac:picMk id="8194" creationId="{C500E24A-6086-44D0-8D28-5AC6AED0B773}"/>
          </ac:picMkLst>
        </pc:picChg>
        <pc:picChg chg="add del">
          <ac:chgData name="Binney, Zachary Orion" userId="23b90841-6f82-4a8e-9640-99a475f9d973" providerId="ADAL" clId="{8ADEEFAD-1870-4866-BC82-E15B631C5573}" dt="2021-08-04T20:04:37.623" v="3238"/>
          <ac:picMkLst>
            <pc:docMk/>
            <pc:sldMk cId="1788576515" sldId="576"/>
            <ac:picMk id="8196" creationId="{AA57AEAF-C19B-47D6-8076-ECD1344A8176}"/>
          </ac:picMkLst>
        </pc:picChg>
      </pc:sldChg>
      <pc:sldChg chg="addSp modSp add mod">
        <pc:chgData name="Binney, Zachary Orion" userId="23b90841-6f82-4a8e-9640-99a475f9d973" providerId="ADAL" clId="{8ADEEFAD-1870-4866-BC82-E15B631C5573}" dt="2021-08-04T19:25:23.084" v="3086" actId="20577"/>
        <pc:sldMkLst>
          <pc:docMk/>
          <pc:sldMk cId="3643926195" sldId="577"/>
        </pc:sldMkLst>
        <pc:spChg chg="mod">
          <ac:chgData name="Binney, Zachary Orion" userId="23b90841-6f82-4a8e-9640-99a475f9d973" providerId="ADAL" clId="{8ADEEFAD-1870-4866-BC82-E15B631C5573}" dt="2021-08-04T17:50:49.839" v="2356" actId="20577"/>
          <ac:spMkLst>
            <pc:docMk/>
            <pc:sldMk cId="3643926195" sldId="577"/>
            <ac:spMk id="3" creationId="{D8ADF61F-3D4E-4042-9A16-3F326F14CFBC}"/>
          </ac:spMkLst>
        </pc:spChg>
        <pc:spChg chg="mod">
          <ac:chgData name="Binney, Zachary Orion" userId="23b90841-6f82-4a8e-9640-99a475f9d973" providerId="ADAL" clId="{8ADEEFAD-1870-4866-BC82-E15B631C5573}" dt="2021-08-04T19:25:23.084" v="3086" actId="20577"/>
          <ac:spMkLst>
            <pc:docMk/>
            <pc:sldMk cId="3643926195" sldId="577"/>
            <ac:spMk id="8" creationId="{D85F2D3D-3539-4D4D-83ED-745B35F741A5}"/>
          </ac:spMkLst>
        </pc:spChg>
        <pc:picChg chg="add mod">
          <ac:chgData name="Binney, Zachary Orion" userId="23b90841-6f82-4a8e-9640-99a475f9d973" providerId="ADAL" clId="{8ADEEFAD-1870-4866-BC82-E15B631C5573}" dt="2021-08-04T19:25:08.712" v="3082" actId="14100"/>
          <ac:picMkLst>
            <pc:docMk/>
            <pc:sldMk cId="3643926195" sldId="577"/>
            <ac:picMk id="5" creationId="{0EC075C7-80F1-4B29-AB27-5C0A25AC6DAB}"/>
          </ac:picMkLst>
        </pc:picChg>
        <pc:picChg chg="add mod">
          <ac:chgData name="Binney, Zachary Orion" userId="23b90841-6f82-4a8e-9640-99a475f9d973" providerId="ADAL" clId="{8ADEEFAD-1870-4866-BC82-E15B631C5573}" dt="2021-08-04T19:25:04.232" v="3080" actId="14100"/>
          <ac:picMkLst>
            <pc:docMk/>
            <pc:sldMk cId="3643926195" sldId="577"/>
            <ac:picMk id="7170" creationId="{285F9EB5-0734-4C2C-9FA6-794FB9257E47}"/>
          </ac:picMkLst>
        </pc:picChg>
      </pc:sldChg>
      <pc:sldChg chg="addSp delSp modSp add mod ord">
        <pc:chgData name="Binney, Zachary Orion" userId="23b90841-6f82-4a8e-9640-99a475f9d973" providerId="ADAL" clId="{8ADEEFAD-1870-4866-BC82-E15B631C5573}" dt="2021-08-04T20:06:45.644" v="3259" actId="1076"/>
        <pc:sldMkLst>
          <pc:docMk/>
          <pc:sldMk cId="3639525194" sldId="578"/>
        </pc:sldMkLst>
        <pc:spChg chg="mod">
          <ac:chgData name="Binney, Zachary Orion" userId="23b90841-6f82-4a8e-9640-99a475f9d973" providerId="ADAL" clId="{8ADEEFAD-1870-4866-BC82-E15B631C5573}" dt="2021-08-04T17:51:26.023" v="2406" actId="20577"/>
          <ac:spMkLst>
            <pc:docMk/>
            <pc:sldMk cId="3639525194" sldId="578"/>
            <ac:spMk id="3" creationId="{D8ADF61F-3D4E-4042-9A16-3F326F14CFBC}"/>
          </ac:spMkLst>
        </pc:spChg>
        <pc:spChg chg="add del mod">
          <ac:chgData name="Binney, Zachary Orion" userId="23b90841-6f82-4a8e-9640-99a475f9d973" providerId="ADAL" clId="{8ADEEFAD-1870-4866-BC82-E15B631C5573}" dt="2021-08-04T19:39:12.980" v="3141" actId="767"/>
          <ac:spMkLst>
            <pc:docMk/>
            <pc:sldMk cId="3639525194" sldId="578"/>
            <ac:spMk id="4" creationId="{DBF81613-CB42-4D35-A4A2-C516FCEFFCEC}"/>
          </ac:spMkLst>
        </pc:spChg>
        <pc:spChg chg="add del mod">
          <ac:chgData name="Binney, Zachary Orion" userId="23b90841-6f82-4a8e-9640-99a475f9d973" providerId="ADAL" clId="{8ADEEFAD-1870-4866-BC82-E15B631C5573}" dt="2021-08-04T20:06:42.475" v="3258" actId="478"/>
          <ac:spMkLst>
            <pc:docMk/>
            <pc:sldMk cId="3639525194" sldId="578"/>
            <ac:spMk id="6" creationId="{4040131F-DAB9-42DC-94C2-6038F364D502}"/>
          </ac:spMkLst>
        </pc:spChg>
        <pc:spChg chg="mod">
          <ac:chgData name="Binney, Zachary Orion" userId="23b90841-6f82-4a8e-9640-99a475f9d973" providerId="ADAL" clId="{8ADEEFAD-1870-4866-BC82-E15B631C5573}" dt="2021-08-04T19:39:39.642" v="3154" actId="20577"/>
          <ac:spMkLst>
            <pc:docMk/>
            <pc:sldMk cId="3639525194" sldId="578"/>
            <ac:spMk id="8" creationId="{D85F2D3D-3539-4D4D-83ED-745B35F741A5}"/>
          </ac:spMkLst>
        </pc:spChg>
        <pc:picChg chg="add del mod">
          <ac:chgData name="Binney, Zachary Orion" userId="23b90841-6f82-4a8e-9640-99a475f9d973" providerId="ADAL" clId="{8ADEEFAD-1870-4866-BC82-E15B631C5573}" dt="2021-08-04T20:06:42.475" v="3258" actId="478"/>
          <ac:picMkLst>
            <pc:docMk/>
            <pc:sldMk cId="3639525194" sldId="578"/>
            <ac:picMk id="5" creationId="{46CE3F9F-3088-4913-BDBF-5FDD8CA0543F}"/>
          </ac:picMkLst>
        </pc:picChg>
        <pc:picChg chg="add mod">
          <ac:chgData name="Binney, Zachary Orion" userId="23b90841-6f82-4a8e-9640-99a475f9d973" providerId="ADAL" clId="{8ADEEFAD-1870-4866-BC82-E15B631C5573}" dt="2021-08-04T20:06:45.644" v="3259" actId="1076"/>
          <ac:picMkLst>
            <pc:docMk/>
            <pc:sldMk cId="3639525194" sldId="578"/>
            <ac:picMk id="7" creationId="{E42D3EBC-2E12-42B0-8EBE-97671B3502B3}"/>
          </ac:picMkLst>
        </pc:picChg>
        <pc:picChg chg="add mod">
          <ac:chgData name="Binney, Zachary Orion" userId="23b90841-6f82-4a8e-9640-99a475f9d973" providerId="ADAL" clId="{8ADEEFAD-1870-4866-BC82-E15B631C5573}" dt="2021-08-04T19:39:21.704" v="3145" actId="1076"/>
          <ac:picMkLst>
            <pc:docMk/>
            <pc:sldMk cId="3639525194" sldId="578"/>
            <ac:picMk id="6146" creationId="{8F45A17D-ADFF-4E48-9E6E-C734F472E3DF}"/>
          </ac:picMkLst>
        </pc:picChg>
      </pc:sldChg>
      <pc:sldChg chg="addSp modSp add mod">
        <pc:chgData name="Binney, Zachary Orion" userId="23b90841-6f82-4a8e-9640-99a475f9d973" providerId="ADAL" clId="{8ADEEFAD-1870-4866-BC82-E15B631C5573}" dt="2021-08-04T18:25:35.534" v="3001" actId="1036"/>
        <pc:sldMkLst>
          <pc:docMk/>
          <pc:sldMk cId="202253685" sldId="579"/>
        </pc:sldMkLst>
        <pc:spChg chg="mod">
          <ac:chgData name="Binney, Zachary Orion" userId="23b90841-6f82-4a8e-9640-99a475f9d973" providerId="ADAL" clId="{8ADEEFAD-1870-4866-BC82-E15B631C5573}" dt="2021-08-04T17:53:53.139" v="2426" actId="20577"/>
          <ac:spMkLst>
            <pc:docMk/>
            <pc:sldMk cId="202253685" sldId="579"/>
            <ac:spMk id="3" creationId="{D8ADF61F-3D4E-4042-9A16-3F326F14CFBC}"/>
          </ac:spMkLst>
        </pc:spChg>
        <pc:spChg chg="mod">
          <ac:chgData name="Binney, Zachary Orion" userId="23b90841-6f82-4a8e-9640-99a475f9d973" providerId="ADAL" clId="{8ADEEFAD-1870-4866-BC82-E15B631C5573}" dt="2021-08-04T18:25:35.534" v="3001" actId="1036"/>
          <ac:spMkLst>
            <pc:docMk/>
            <pc:sldMk cId="202253685" sldId="579"/>
            <ac:spMk id="8" creationId="{D85F2D3D-3539-4D4D-83ED-745B35F741A5}"/>
          </ac:spMkLst>
        </pc:spChg>
        <pc:picChg chg="add mod">
          <ac:chgData name="Binney, Zachary Orion" userId="23b90841-6f82-4a8e-9640-99a475f9d973" providerId="ADAL" clId="{8ADEEFAD-1870-4866-BC82-E15B631C5573}" dt="2021-08-04T18:25:22.819" v="2988" actId="1076"/>
          <ac:picMkLst>
            <pc:docMk/>
            <pc:sldMk cId="202253685" sldId="579"/>
            <ac:picMk id="5" creationId="{A6896CA7-4E2E-4CB2-9C31-7EBC28326172}"/>
          </ac:picMkLst>
        </pc:picChg>
        <pc:picChg chg="add mod">
          <ac:chgData name="Binney, Zachary Orion" userId="23b90841-6f82-4a8e-9640-99a475f9d973" providerId="ADAL" clId="{8ADEEFAD-1870-4866-BC82-E15B631C5573}" dt="2021-08-04T18:25:24.436" v="2989" actId="1076"/>
          <ac:picMkLst>
            <pc:docMk/>
            <pc:sldMk cId="202253685" sldId="579"/>
            <ac:picMk id="5122" creationId="{778EA6E1-059D-4987-82F9-74272A7F74FF}"/>
          </ac:picMkLst>
        </pc:picChg>
      </pc:sldChg>
      <pc:sldChg chg="addSp modSp add mod">
        <pc:chgData name="Binney, Zachary Orion" userId="23b90841-6f82-4a8e-9640-99a475f9d973" providerId="ADAL" clId="{8ADEEFAD-1870-4866-BC82-E15B631C5573}" dt="2021-08-04T20:05:20.312" v="3252"/>
        <pc:sldMkLst>
          <pc:docMk/>
          <pc:sldMk cId="2591937079" sldId="580"/>
        </pc:sldMkLst>
        <pc:spChg chg="mod">
          <ac:chgData name="Binney, Zachary Orion" userId="23b90841-6f82-4a8e-9640-99a475f9d973" providerId="ADAL" clId="{8ADEEFAD-1870-4866-BC82-E15B631C5573}" dt="2021-08-04T18:10:46.498" v="2460" actId="20577"/>
          <ac:spMkLst>
            <pc:docMk/>
            <pc:sldMk cId="2591937079" sldId="580"/>
            <ac:spMk id="3" creationId="{D8ADF61F-3D4E-4042-9A16-3F326F14CFBC}"/>
          </ac:spMkLst>
        </pc:spChg>
        <pc:spChg chg="mod">
          <ac:chgData name="Binney, Zachary Orion" userId="23b90841-6f82-4a8e-9640-99a475f9d973" providerId="ADAL" clId="{8ADEEFAD-1870-4866-BC82-E15B631C5573}" dt="2021-08-04T20:05:20.312" v="3252"/>
          <ac:spMkLst>
            <pc:docMk/>
            <pc:sldMk cId="2591937079" sldId="580"/>
            <ac:spMk id="8" creationId="{D85F2D3D-3539-4D4D-83ED-745B35F741A5}"/>
          </ac:spMkLst>
        </pc:spChg>
        <pc:picChg chg="add mod">
          <ac:chgData name="Binney, Zachary Orion" userId="23b90841-6f82-4a8e-9640-99a475f9d973" providerId="ADAL" clId="{8ADEEFAD-1870-4866-BC82-E15B631C5573}" dt="2021-08-04T20:04:56.267" v="3243" actId="14100"/>
          <ac:picMkLst>
            <pc:docMk/>
            <pc:sldMk cId="2591937079" sldId="580"/>
            <ac:picMk id="5" creationId="{A6493AD3-BA70-409E-9E4A-67285EC1B4A8}"/>
          </ac:picMkLst>
        </pc:picChg>
        <pc:picChg chg="add mod modCrop">
          <ac:chgData name="Binney, Zachary Orion" userId="23b90841-6f82-4a8e-9640-99a475f9d973" providerId="ADAL" clId="{8ADEEFAD-1870-4866-BC82-E15B631C5573}" dt="2021-08-04T20:05:06.547" v="3246" actId="732"/>
          <ac:picMkLst>
            <pc:docMk/>
            <pc:sldMk cId="2591937079" sldId="580"/>
            <ac:picMk id="7" creationId="{E0EE2472-B6F2-4B87-8B61-083260D5476A}"/>
          </ac:picMkLst>
        </pc:picChg>
        <pc:picChg chg="add mod">
          <ac:chgData name="Binney, Zachary Orion" userId="23b90841-6f82-4a8e-9640-99a475f9d973" providerId="ADAL" clId="{8ADEEFAD-1870-4866-BC82-E15B631C5573}" dt="2021-08-04T20:05:12.395" v="3249" actId="1076"/>
          <ac:picMkLst>
            <pc:docMk/>
            <pc:sldMk cId="2591937079" sldId="580"/>
            <ac:picMk id="4098" creationId="{B48C68F8-2DDF-48B7-A00D-F9F0B234FE30}"/>
          </ac:picMkLst>
        </pc:picChg>
      </pc:sldChg>
      <pc:sldChg chg="addSp delSp modSp add mod">
        <pc:chgData name="Binney, Zachary Orion" userId="23b90841-6f82-4a8e-9640-99a475f9d973" providerId="ADAL" clId="{8ADEEFAD-1870-4866-BC82-E15B631C5573}" dt="2021-08-04T20:16:42.957" v="3320" actId="1038"/>
        <pc:sldMkLst>
          <pc:docMk/>
          <pc:sldMk cId="2070629537" sldId="581"/>
        </pc:sldMkLst>
        <pc:spChg chg="mod">
          <ac:chgData name="Binney, Zachary Orion" userId="23b90841-6f82-4a8e-9640-99a475f9d973" providerId="ADAL" clId="{8ADEEFAD-1870-4866-BC82-E15B631C5573}" dt="2021-08-04T18:11:25.505" v="2529" actId="20577"/>
          <ac:spMkLst>
            <pc:docMk/>
            <pc:sldMk cId="2070629537" sldId="581"/>
            <ac:spMk id="3" creationId="{D8ADF61F-3D4E-4042-9A16-3F326F14CFBC}"/>
          </ac:spMkLst>
        </pc:spChg>
        <pc:spChg chg="mod">
          <ac:chgData name="Binney, Zachary Orion" userId="23b90841-6f82-4a8e-9640-99a475f9d973" providerId="ADAL" clId="{8ADEEFAD-1870-4866-BC82-E15B631C5573}" dt="2021-08-04T20:16:22.363" v="3311" actId="1076"/>
          <ac:spMkLst>
            <pc:docMk/>
            <pc:sldMk cId="2070629537" sldId="581"/>
            <ac:spMk id="8" creationId="{D85F2D3D-3539-4D4D-83ED-745B35F741A5}"/>
          </ac:spMkLst>
        </pc:spChg>
        <pc:picChg chg="add del mod">
          <ac:chgData name="Binney, Zachary Orion" userId="23b90841-6f82-4a8e-9640-99a475f9d973" providerId="ADAL" clId="{8ADEEFAD-1870-4866-BC82-E15B631C5573}" dt="2021-08-04T20:07:56.090" v="3260" actId="478"/>
          <ac:picMkLst>
            <pc:docMk/>
            <pc:sldMk cId="2070629537" sldId="581"/>
            <ac:picMk id="5" creationId="{D17FCC93-4749-462F-A17F-B001783E2CDF}"/>
          </ac:picMkLst>
        </pc:picChg>
        <pc:picChg chg="add mod">
          <ac:chgData name="Binney, Zachary Orion" userId="23b90841-6f82-4a8e-9640-99a475f9d973" providerId="ADAL" clId="{8ADEEFAD-1870-4866-BC82-E15B631C5573}" dt="2021-08-04T20:09:19.635" v="3268" actId="1076"/>
          <ac:picMkLst>
            <pc:docMk/>
            <pc:sldMk cId="2070629537" sldId="581"/>
            <ac:picMk id="9" creationId="{54B337D3-B328-4FCF-87C1-E7C14BA68F31}"/>
          </ac:picMkLst>
        </pc:picChg>
        <pc:picChg chg="add del mod">
          <ac:chgData name="Binney, Zachary Orion" userId="23b90841-6f82-4a8e-9640-99a475f9d973" providerId="ADAL" clId="{8ADEEFAD-1870-4866-BC82-E15B631C5573}" dt="2021-08-04T20:12:09.945" v="3269" actId="478"/>
          <ac:picMkLst>
            <pc:docMk/>
            <pc:sldMk cId="2070629537" sldId="581"/>
            <ac:picMk id="3074" creationId="{19A2BC9C-C70D-46BD-B07B-1CE78722EA68}"/>
          </ac:picMkLst>
        </pc:picChg>
        <pc:picChg chg="add mod">
          <ac:chgData name="Binney, Zachary Orion" userId="23b90841-6f82-4a8e-9640-99a475f9d973" providerId="ADAL" clId="{8ADEEFAD-1870-4866-BC82-E15B631C5573}" dt="2021-08-04T20:16:42.957" v="3320" actId="1038"/>
          <ac:picMkLst>
            <pc:docMk/>
            <pc:sldMk cId="2070629537" sldId="581"/>
            <ac:picMk id="3076" creationId="{15136E08-2B21-420D-ACEE-6912FFC19156}"/>
          </ac:picMkLst>
        </pc:picChg>
        <pc:picChg chg="add del mod">
          <ac:chgData name="Binney, Zachary Orion" userId="23b90841-6f82-4a8e-9640-99a475f9d973" providerId="ADAL" clId="{8ADEEFAD-1870-4866-BC82-E15B631C5573}" dt="2021-08-04T20:15:57.260" v="3306" actId="478"/>
          <ac:picMkLst>
            <pc:docMk/>
            <pc:sldMk cId="2070629537" sldId="581"/>
            <ac:picMk id="3078" creationId="{261FA288-A2A5-4BDF-AB8B-62220EA7A644}"/>
          </ac:picMkLst>
        </pc:picChg>
        <pc:picChg chg="add mod">
          <ac:chgData name="Binney, Zachary Orion" userId="23b90841-6f82-4a8e-9640-99a475f9d973" providerId="ADAL" clId="{8ADEEFAD-1870-4866-BC82-E15B631C5573}" dt="2021-08-04T20:16:36.324" v="3313" actId="1076"/>
          <ac:picMkLst>
            <pc:docMk/>
            <pc:sldMk cId="2070629537" sldId="581"/>
            <ac:picMk id="3080" creationId="{1A01E782-6077-4484-ACF3-49C78E56631D}"/>
          </ac:picMkLst>
        </pc:picChg>
      </pc:sldChg>
      <pc:sldChg chg="addSp delSp modSp add mod ord">
        <pc:chgData name="Binney, Zachary Orion" userId="23b90841-6f82-4a8e-9640-99a475f9d973" providerId="ADAL" clId="{8ADEEFAD-1870-4866-BC82-E15B631C5573}" dt="2021-08-04T19:58:23.622" v="3220" actId="20577"/>
        <pc:sldMkLst>
          <pc:docMk/>
          <pc:sldMk cId="458773127" sldId="582"/>
        </pc:sldMkLst>
        <pc:spChg chg="mod">
          <ac:chgData name="Binney, Zachary Orion" userId="23b90841-6f82-4a8e-9640-99a475f9d973" providerId="ADAL" clId="{8ADEEFAD-1870-4866-BC82-E15B631C5573}" dt="2021-08-04T18:11:48.415" v="2566" actId="20577"/>
          <ac:spMkLst>
            <pc:docMk/>
            <pc:sldMk cId="458773127" sldId="582"/>
            <ac:spMk id="3" creationId="{D8ADF61F-3D4E-4042-9A16-3F326F14CFBC}"/>
          </ac:spMkLst>
        </pc:spChg>
        <pc:spChg chg="mod">
          <ac:chgData name="Binney, Zachary Orion" userId="23b90841-6f82-4a8e-9640-99a475f9d973" providerId="ADAL" clId="{8ADEEFAD-1870-4866-BC82-E15B631C5573}" dt="2021-08-04T19:58:23.622" v="3220" actId="20577"/>
          <ac:spMkLst>
            <pc:docMk/>
            <pc:sldMk cId="458773127" sldId="582"/>
            <ac:spMk id="8" creationId="{D85F2D3D-3539-4D4D-83ED-745B35F741A5}"/>
          </ac:spMkLst>
        </pc:spChg>
        <pc:picChg chg="add del mod">
          <ac:chgData name="Binney, Zachary Orion" userId="23b90841-6f82-4a8e-9640-99a475f9d973" providerId="ADAL" clId="{8ADEEFAD-1870-4866-BC82-E15B631C5573}" dt="2021-08-04T19:58:10.531" v="3216" actId="478"/>
          <ac:picMkLst>
            <pc:docMk/>
            <pc:sldMk cId="458773127" sldId="582"/>
            <ac:picMk id="2050" creationId="{5EB03021-33B5-4C35-BB17-D73B767CCBA4}"/>
          </ac:picMkLst>
        </pc:picChg>
        <pc:picChg chg="add mod">
          <ac:chgData name="Binney, Zachary Orion" userId="23b90841-6f82-4a8e-9640-99a475f9d973" providerId="ADAL" clId="{8ADEEFAD-1870-4866-BC82-E15B631C5573}" dt="2021-08-04T19:57:06.578" v="3201" actId="1076"/>
          <ac:picMkLst>
            <pc:docMk/>
            <pc:sldMk cId="458773127" sldId="582"/>
            <ac:picMk id="2052" creationId="{6E547AF0-4FD5-4DAF-9527-CD6F9256B3B4}"/>
          </ac:picMkLst>
        </pc:picChg>
        <pc:picChg chg="add del">
          <ac:chgData name="Binney, Zachary Orion" userId="23b90841-6f82-4a8e-9640-99a475f9d973" providerId="ADAL" clId="{8ADEEFAD-1870-4866-BC82-E15B631C5573}" dt="2021-08-04T19:57:11.541" v="3204"/>
          <ac:picMkLst>
            <pc:docMk/>
            <pc:sldMk cId="458773127" sldId="582"/>
            <ac:picMk id="2054" creationId="{C6666A12-9918-483E-A118-BC2A16DC0F3C}"/>
          </ac:picMkLst>
        </pc:picChg>
        <pc:picChg chg="add mod">
          <ac:chgData name="Binney, Zachary Orion" userId="23b90841-6f82-4a8e-9640-99a475f9d973" providerId="ADAL" clId="{8ADEEFAD-1870-4866-BC82-E15B631C5573}" dt="2021-08-04T19:58:13.410" v="3218" actId="1076"/>
          <ac:picMkLst>
            <pc:docMk/>
            <pc:sldMk cId="458773127" sldId="582"/>
            <ac:picMk id="2056" creationId="{41A50CD2-7821-4E49-AB87-8E2EF19AE588}"/>
          </ac:picMkLst>
        </pc:picChg>
      </pc:sldChg>
      <pc:sldChg chg="addSp modSp add mod ord">
        <pc:chgData name="Binney, Zachary Orion" userId="23b90841-6f82-4a8e-9640-99a475f9d973" providerId="ADAL" clId="{8ADEEFAD-1870-4866-BC82-E15B631C5573}" dt="2021-08-04T20:02:51.470" v="3234" actId="20577"/>
        <pc:sldMkLst>
          <pc:docMk/>
          <pc:sldMk cId="1302781611" sldId="583"/>
        </pc:sldMkLst>
        <pc:spChg chg="mod">
          <ac:chgData name="Binney, Zachary Orion" userId="23b90841-6f82-4a8e-9640-99a475f9d973" providerId="ADAL" clId="{8ADEEFAD-1870-4866-BC82-E15B631C5573}" dt="2021-08-04T19:11:45.022" v="3061" actId="20577"/>
          <ac:spMkLst>
            <pc:docMk/>
            <pc:sldMk cId="1302781611" sldId="583"/>
            <ac:spMk id="3" creationId="{D8ADF61F-3D4E-4042-9A16-3F326F14CFBC}"/>
          </ac:spMkLst>
        </pc:spChg>
        <pc:spChg chg="mod">
          <ac:chgData name="Binney, Zachary Orion" userId="23b90841-6f82-4a8e-9640-99a475f9d973" providerId="ADAL" clId="{8ADEEFAD-1870-4866-BC82-E15B631C5573}" dt="2021-08-04T20:02:51.470" v="3234" actId="20577"/>
          <ac:spMkLst>
            <pc:docMk/>
            <pc:sldMk cId="1302781611" sldId="583"/>
            <ac:spMk id="8" creationId="{D85F2D3D-3539-4D4D-83ED-745B35F741A5}"/>
          </ac:spMkLst>
        </pc:spChg>
        <pc:picChg chg="add mod modCrop">
          <ac:chgData name="Binney, Zachary Orion" userId="23b90841-6f82-4a8e-9640-99a475f9d973" providerId="ADAL" clId="{8ADEEFAD-1870-4866-BC82-E15B631C5573}" dt="2021-08-04T20:00:49.435" v="3223" actId="732"/>
          <ac:picMkLst>
            <pc:docMk/>
            <pc:sldMk cId="1302781611" sldId="583"/>
            <ac:picMk id="5" creationId="{74A44E10-660C-4E37-8F6C-04FE5CBF9C54}"/>
          </ac:picMkLst>
        </pc:picChg>
        <pc:picChg chg="add mod">
          <ac:chgData name="Binney, Zachary Orion" userId="23b90841-6f82-4a8e-9640-99a475f9d973" providerId="ADAL" clId="{8ADEEFAD-1870-4866-BC82-E15B631C5573}" dt="2021-08-04T20:02:20.955" v="3228" actId="1076"/>
          <ac:picMkLst>
            <pc:docMk/>
            <pc:sldMk cId="1302781611" sldId="583"/>
            <ac:picMk id="10242" creationId="{3BC19FCC-37F1-4BF6-8EBF-E4F2F12B5FB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F49923-0F37-4BCA-B5B7-E464C4866D3F}" type="doc">
      <dgm:prSet loTypeId="urn:microsoft.com/office/officeart/2005/8/layout/arrow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6F9291-1441-4309-A5A4-BD076E16D63D}">
      <dgm:prSet phldrT="[Text]" custT="1"/>
      <dgm:spPr/>
      <dgm:t>
        <a:bodyPr/>
        <a:lstStyle/>
        <a:p>
          <a:r>
            <a:rPr lang="en-US" sz="2400" dirty="0"/>
            <a:t>Players receiving public assistance</a:t>
          </a:r>
        </a:p>
      </dgm:t>
    </dgm:pt>
    <dgm:pt modelId="{C3E3ADBA-9E78-43E1-881E-F33CC1AF94DD}" type="parTrans" cxnId="{E6C9DB92-4BD0-47FB-9852-3C68B342553D}">
      <dgm:prSet/>
      <dgm:spPr/>
      <dgm:t>
        <a:bodyPr/>
        <a:lstStyle/>
        <a:p>
          <a:endParaRPr lang="en-US" sz="2400"/>
        </a:p>
      </dgm:t>
    </dgm:pt>
    <dgm:pt modelId="{BD31872A-9628-4993-9D32-253ECFD5B3C0}" type="sibTrans" cxnId="{E6C9DB92-4BD0-47FB-9852-3C68B342553D}">
      <dgm:prSet/>
      <dgm:spPr/>
      <dgm:t>
        <a:bodyPr/>
        <a:lstStyle/>
        <a:p>
          <a:endParaRPr lang="en-US" sz="2400"/>
        </a:p>
      </dgm:t>
    </dgm:pt>
    <dgm:pt modelId="{4BF08F56-1165-47B8-9C51-E15CF0565FE3}">
      <dgm:prSet phldrT="[Text]" custT="1"/>
      <dgm:spPr/>
      <dgm:t>
        <a:bodyPr/>
        <a:lstStyle/>
        <a:p>
          <a:r>
            <a:rPr lang="en-US" sz="2400" dirty="0"/>
            <a:t>Total football players</a:t>
          </a:r>
        </a:p>
      </dgm:t>
    </dgm:pt>
    <dgm:pt modelId="{BE7B41DA-0DD6-47E4-8B3D-1BD607E1BC97}" type="parTrans" cxnId="{6ACF351A-9D95-44B4-91FE-A0D3B96FAB43}">
      <dgm:prSet/>
      <dgm:spPr/>
      <dgm:t>
        <a:bodyPr/>
        <a:lstStyle/>
        <a:p>
          <a:endParaRPr lang="en-US" sz="2400"/>
        </a:p>
      </dgm:t>
    </dgm:pt>
    <dgm:pt modelId="{05B0A498-3E64-446E-ACF4-E1A71EF30A9D}" type="sibTrans" cxnId="{6ACF351A-9D95-44B4-91FE-A0D3B96FAB43}">
      <dgm:prSet/>
      <dgm:spPr/>
      <dgm:t>
        <a:bodyPr/>
        <a:lstStyle/>
        <a:p>
          <a:endParaRPr lang="en-US" sz="2400"/>
        </a:p>
      </dgm:t>
    </dgm:pt>
    <dgm:pt modelId="{74C13F0C-7442-45F2-90CB-5D7DA5C9393B}" type="pres">
      <dgm:prSet presAssocID="{AEF49923-0F37-4BCA-B5B7-E464C4866D3F}" presName="compositeShape" presStyleCnt="0">
        <dgm:presLayoutVars>
          <dgm:chMax val="2"/>
          <dgm:dir/>
          <dgm:resizeHandles val="exact"/>
        </dgm:presLayoutVars>
      </dgm:prSet>
      <dgm:spPr/>
    </dgm:pt>
    <dgm:pt modelId="{F62DDCC9-9D47-4F64-B651-F5D96FEB92A3}" type="pres">
      <dgm:prSet presAssocID="{CE6F9291-1441-4309-A5A4-BD076E16D63D}" presName="upArrow" presStyleLbl="node1" presStyleIdx="0" presStyleCnt="2" custScaleX="57912" custScaleY="141291"/>
      <dgm:spPr>
        <a:solidFill>
          <a:srgbClr val="0070C0"/>
        </a:solidFill>
      </dgm:spPr>
    </dgm:pt>
    <dgm:pt modelId="{74201CD3-A125-407D-8E79-618D4D1318F2}" type="pres">
      <dgm:prSet presAssocID="{CE6F9291-1441-4309-A5A4-BD076E16D63D}" presName="upArrowText" presStyleLbl="revTx" presStyleIdx="0" presStyleCnt="2">
        <dgm:presLayoutVars>
          <dgm:chMax val="0"/>
          <dgm:bulletEnabled val="1"/>
        </dgm:presLayoutVars>
      </dgm:prSet>
      <dgm:spPr/>
    </dgm:pt>
    <dgm:pt modelId="{213706C6-3BCD-4E43-A733-AFC893D2C99A}" type="pres">
      <dgm:prSet presAssocID="{4BF08F56-1165-47B8-9C51-E15CF0565FE3}" presName="downArrow" presStyleLbl="node1" presStyleIdx="1" presStyleCnt="2" custScaleX="54255" custScaleY="98542" custLinFactNeighborX="29369" custLinFactNeighborY="724"/>
      <dgm:spPr>
        <a:solidFill>
          <a:srgbClr val="FF0000"/>
        </a:solidFill>
      </dgm:spPr>
    </dgm:pt>
    <dgm:pt modelId="{82AD18D1-EF00-4CE4-A274-387F7103B1BA}" type="pres">
      <dgm:prSet presAssocID="{4BF08F56-1165-47B8-9C51-E15CF0565FE3}" presName="downArrowText" presStyleLbl="revTx" presStyleIdx="1" presStyleCnt="2" custLinFactNeighborX="15727" custLinFactNeighborY="-5">
        <dgm:presLayoutVars>
          <dgm:chMax val="0"/>
          <dgm:bulletEnabled val="1"/>
        </dgm:presLayoutVars>
      </dgm:prSet>
      <dgm:spPr/>
    </dgm:pt>
  </dgm:ptLst>
  <dgm:cxnLst>
    <dgm:cxn modelId="{6ACF351A-9D95-44B4-91FE-A0D3B96FAB43}" srcId="{AEF49923-0F37-4BCA-B5B7-E464C4866D3F}" destId="{4BF08F56-1165-47B8-9C51-E15CF0565FE3}" srcOrd="1" destOrd="0" parTransId="{BE7B41DA-0DD6-47E4-8B3D-1BD607E1BC97}" sibTransId="{05B0A498-3E64-446E-ACF4-E1A71EF30A9D}"/>
    <dgm:cxn modelId="{79ED0A4A-4FAF-4778-A43A-A960BAE9AD9F}" type="presOf" srcId="{CE6F9291-1441-4309-A5A4-BD076E16D63D}" destId="{74201CD3-A125-407D-8E79-618D4D1318F2}" srcOrd="0" destOrd="0" presId="urn:microsoft.com/office/officeart/2005/8/layout/arrow4"/>
    <dgm:cxn modelId="{7181D676-A625-4020-9520-71F8B135E5A3}" type="presOf" srcId="{4BF08F56-1165-47B8-9C51-E15CF0565FE3}" destId="{82AD18D1-EF00-4CE4-A274-387F7103B1BA}" srcOrd="0" destOrd="0" presId="urn:microsoft.com/office/officeart/2005/8/layout/arrow4"/>
    <dgm:cxn modelId="{E6C9DB92-4BD0-47FB-9852-3C68B342553D}" srcId="{AEF49923-0F37-4BCA-B5B7-E464C4866D3F}" destId="{CE6F9291-1441-4309-A5A4-BD076E16D63D}" srcOrd="0" destOrd="0" parTransId="{C3E3ADBA-9E78-43E1-881E-F33CC1AF94DD}" sibTransId="{BD31872A-9628-4993-9D32-253ECFD5B3C0}"/>
    <dgm:cxn modelId="{39FEB8E7-5FC8-4D88-8235-C713B6DEA04C}" type="presOf" srcId="{AEF49923-0F37-4BCA-B5B7-E464C4866D3F}" destId="{74C13F0C-7442-45F2-90CB-5D7DA5C9393B}" srcOrd="0" destOrd="0" presId="urn:microsoft.com/office/officeart/2005/8/layout/arrow4"/>
    <dgm:cxn modelId="{589F1286-8543-4040-A101-969DC67ECC15}" type="presParOf" srcId="{74C13F0C-7442-45F2-90CB-5D7DA5C9393B}" destId="{F62DDCC9-9D47-4F64-B651-F5D96FEB92A3}" srcOrd="0" destOrd="0" presId="urn:microsoft.com/office/officeart/2005/8/layout/arrow4"/>
    <dgm:cxn modelId="{8FD1B5D9-D1CC-406E-8767-30163BC214A6}" type="presParOf" srcId="{74C13F0C-7442-45F2-90CB-5D7DA5C9393B}" destId="{74201CD3-A125-407D-8E79-618D4D1318F2}" srcOrd="1" destOrd="0" presId="urn:microsoft.com/office/officeart/2005/8/layout/arrow4"/>
    <dgm:cxn modelId="{80761F2A-6431-48CF-A21B-27223D3CFE8A}" type="presParOf" srcId="{74C13F0C-7442-45F2-90CB-5D7DA5C9393B}" destId="{213706C6-3BCD-4E43-A733-AFC893D2C99A}" srcOrd="2" destOrd="0" presId="urn:microsoft.com/office/officeart/2005/8/layout/arrow4"/>
    <dgm:cxn modelId="{F695ABD5-7865-47A4-AE77-20CCA9A2E610}" type="presParOf" srcId="{74C13F0C-7442-45F2-90CB-5D7DA5C9393B}" destId="{82AD18D1-EF00-4CE4-A274-387F7103B1BA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2DDCC9-9D47-4F64-B651-F5D96FEB92A3}">
      <dsp:nvSpPr>
        <dsp:cNvPr id="0" name=""/>
        <dsp:cNvSpPr/>
      </dsp:nvSpPr>
      <dsp:spPr>
        <a:xfrm>
          <a:off x="186063" y="-162979"/>
          <a:ext cx="1008103" cy="2230762"/>
        </a:xfrm>
        <a:prstGeom prst="upArrow">
          <a:avLst/>
        </a:prstGeom>
        <a:solidFill>
          <a:srgbClr val="0070C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201CD3-A125-407D-8E79-618D4D1318F2}">
      <dsp:nvSpPr>
        <dsp:cNvPr id="0" name=""/>
        <dsp:cNvSpPr/>
      </dsp:nvSpPr>
      <dsp:spPr>
        <a:xfrm>
          <a:off x="1612712" y="162979"/>
          <a:ext cx="2954001" cy="1578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0" rIns="170688" bIns="17068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Players receiving public assistance</a:t>
          </a:r>
        </a:p>
      </dsp:txBody>
      <dsp:txXfrm>
        <a:off x="1612712" y="162979"/>
        <a:ext cx="2954001" cy="1578842"/>
      </dsp:txXfrm>
    </dsp:sp>
    <dsp:sp modelId="{213706C6-3BCD-4E43-A733-AFC893D2C99A}">
      <dsp:nvSpPr>
        <dsp:cNvPr id="0" name=""/>
        <dsp:cNvSpPr/>
      </dsp:nvSpPr>
      <dsp:spPr>
        <a:xfrm>
          <a:off x="1251359" y="1884902"/>
          <a:ext cx="944444" cy="1555822"/>
        </a:xfrm>
        <a:prstGeom prst="downArrow">
          <a:avLst/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AD18D1-EF00-4CE4-A274-387F7103B1BA}">
      <dsp:nvSpPr>
        <dsp:cNvPr id="0" name=""/>
        <dsp:cNvSpPr/>
      </dsp:nvSpPr>
      <dsp:spPr>
        <a:xfrm>
          <a:off x="2321001" y="1873313"/>
          <a:ext cx="2954001" cy="1578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0" rIns="170688" bIns="17068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Total football players</a:t>
          </a:r>
        </a:p>
      </dsp:txBody>
      <dsp:txXfrm>
        <a:off x="2321001" y="1873313"/>
        <a:ext cx="2954001" cy="15788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1718C-7DF7-EB41-9AF5-78E1AC13C881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0A8B1C-9BFC-E241-86CF-1301092F0E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221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D5C076-6ECC-4F47-B999-9FC4E3173D6F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F11F4D-9B8F-4B43-8A29-F04FCE355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92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53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104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392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9953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422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16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013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976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86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of you here are NFL football fans?</a:t>
            </a:r>
          </a:p>
          <a:p>
            <a:endParaRPr lang="en-US" dirty="0"/>
          </a:p>
          <a:p>
            <a:r>
              <a:rPr lang="en-US" dirty="0"/>
              <a:t>[Assuming few hands go up] Great, I love a challenge. One of my goals today is going to be to convince every one of you football and other sports injuries are an interesting and worthwhile topic to study.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758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0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expect today’s presentation will be a teaching challenge, but by request I am focusing on my research today. I would just hope that none of this overshadows – especially in the students’ eyes – how important teaching and your success is to me. Agnes Scott prides itself on its undergraduate teaching, and I would hope I fit very well into that mission. I am </a:t>
            </a:r>
            <a:r>
              <a:rPr lang="en-US" sz="1200" dirty="0"/>
              <a:t>excited to help develop an accessible, engaging, applied, active-learning-based, forward-thinking Epidemiology, Biostatistics, and broader Public Health curriculum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72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expect today’s presentation will be a teaching challenge, but by request I am focusing on my research today. I would just hope that none of this overshadows – especially in the students’ eyes – how important teaching and your success is to me. Agnes Scott prides itself on its undergraduate teaching, and I would hope I fit very well into that mission. I am </a:t>
            </a:r>
            <a:r>
              <a:rPr lang="en-US" sz="1200" dirty="0"/>
              <a:t>excited to help develop an accessible, engaging, applied, active-learning-based, forward-thinking Epidemiology, Biostatistics, and broader Public Health curriculum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040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expect today’s presentation will be a teaching challenge, but by request I am focusing on my research today. I would just hope that none of this overshadows – especially in the students’ eyes – how important teaching and your success is to me. Agnes Scott prides itself on its undergraduate teaching, and I would hope I fit very well into that mission. I am </a:t>
            </a:r>
            <a:r>
              <a:rPr lang="en-US" sz="1200" dirty="0"/>
              <a:t>excited to help develop an accessible, engaging, applied, active-learning-based, forward-thinking Epidemiology, Biostatistics, and broader Public Health curriculum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02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129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801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70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90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880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32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302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03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73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051F94-191C-FB48-880D-0B7C1EA4CFE1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180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57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051F94-191C-FB48-880D-0B7C1EA4CFE1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319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atlantic.com/health/archive/2019/02/football-white-flight-racial-divide/581623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nessis.org/nessis17/Nandakumar.pdf" TargetMode="External"/><Relationship Id="rId2" Type="http://schemas.openxmlformats.org/officeDocument/2006/relationships/hyperlink" Target="https://statsbylopez.netlify.app/post/rethinking-draft-curv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2.00998" TargetMode="External"/><Relationship Id="rId2" Type="http://schemas.openxmlformats.org/officeDocument/2006/relationships/hyperlink" Target="https://www.baseballprospectus.com/news/article/59972/the-delta-method-revisited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tht.fangraphs.com/the-injury-zone-revisite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operations.nfl.com/gameday/analytics/stats-articles/what-data-and-analytics-told-us-about-2021-offseason-nfl-rules-proposals/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s://fivethirtyeight.com/features/everyone-wants-to-go-home-during-extra-innings-maybe-even-the-ump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ivethirtyeight.com/features/kickers-are-forever/" TargetMode="External"/><Relationship Id="rId5" Type="http://schemas.openxmlformats.org/officeDocument/2006/relationships/hyperlink" Target="https://fivethirtyeight.com/features/we-thought-nfl-kickers-would-keep-getting-better-but-this-year-theyre-struggling/" TargetMode="External"/><Relationship Id="rId4" Type="http://schemas.openxmlformats.org/officeDocument/2006/relationships/hyperlink" Target="https://fivethirtyeight.com/features/nfl-coaches-are-going-for-two-more-than-ever-it-took-them-long-enough/" TargetMode="External"/><Relationship Id="rId9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otballoutsiders.com/stat-analysis/2018/questionable-behavior" TargetMode="External"/><Relationship Id="rId2" Type="http://schemas.openxmlformats.org/officeDocument/2006/relationships/hyperlink" Target="https://library.fangraphs.com/features/spray-chart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s.fivethirtyeight.com/2021-mlb-predictions/" TargetMode="External"/><Relationship Id="rId2" Type="http://schemas.openxmlformats.org/officeDocument/2006/relationships/hyperlink" Target="https://projects.fivethirtyeight.com/nba-player-rating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stcompany.com/1686697/ny-jets-command-center-offers-real-time-analytics-sales-stats-freaks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hyperlink" Target="https://ftw.usatoday.com/2013/11/why-the-braves-want-to-move-in-one-ticket-sales-map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wire.com/2015/microsoft-will-show-next-gen-stats-on-nfl-app-thanks-to-rfid-chips-worn-by-players/" TargetMode="External"/><Relationship Id="rId2" Type="http://schemas.openxmlformats.org/officeDocument/2006/relationships/hyperlink" Target="https://www.reddit.com/r/baseball/comments/n4fake/root_sports_with_the_weirdly_specific_stat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bylopez.netlify.app/post/r-for-nfl-analysi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gif"/><Relationship Id="rId5" Type="http://schemas.openxmlformats.org/officeDocument/2006/relationships/image" Target="../media/image31.png"/><Relationship Id="rId4" Type="http://schemas.openxmlformats.org/officeDocument/2006/relationships/hyperlink" Target="https://www.sloansportsconference.com/research-papers/extracting-player-tracking-data-from-video-using-non-stationary-cameras-and-a-combination-of-computer-vision-techniques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hyperlink" Target="mailto:zbinney@emory.edu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L6KB8WvtWPc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.neurology.org/content/92/1/43" TargetMode="External"/><Relationship Id="rId4" Type="http://schemas.openxmlformats.org/officeDocument/2006/relationships/hyperlink" Target="https://www.nytimes.com/interactive/2017/07/25/sports/football/nfl-cte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Statistics in Sports: Course Introduction + Overview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556559"/>
          </a:xfrm>
        </p:spPr>
        <p:txBody>
          <a:bodyPr>
            <a:normAutofit/>
          </a:bodyPr>
          <a:lstStyle/>
          <a:p>
            <a:r>
              <a:rPr lang="en-US" dirty="0"/>
              <a:t>Zachary Binney, PhD MPH</a:t>
            </a:r>
          </a:p>
          <a:p>
            <a:r>
              <a:rPr lang="en-US" dirty="0"/>
              <a:t>Oxford college of </a:t>
            </a:r>
            <a:r>
              <a:rPr lang="en-US" dirty="0" err="1"/>
              <a:t>emory</a:t>
            </a:r>
            <a:r>
              <a:rPr lang="en-US" dirty="0"/>
              <a:t> university</a:t>
            </a:r>
          </a:p>
          <a:p>
            <a:r>
              <a:rPr lang="en-US" dirty="0"/>
              <a:t>Fall 2021</a:t>
            </a:r>
          </a:p>
        </p:txBody>
      </p:sp>
    </p:spTree>
    <p:extLst>
      <p:ext uri="{BB962C8B-B14F-4D97-AF65-F5344CB8AC3E}">
        <p14:creationId xmlns:p14="http://schemas.microsoft.com/office/powerpoint/2010/main" val="1598264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1764039"/>
            <a:ext cx="10611016" cy="4489752"/>
          </a:xfrm>
        </p:spPr>
        <p:txBody>
          <a:bodyPr>
            <a:noAutofit/>
          </a:bodyPr>
          <a:lstStyle/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dirty="0"/>
              <a:t>Public Work – bust snake oil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dirty="0"/>
              <a:t>Claim: association between concussions and altitude (high vs. low) in NFL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Sports Epidemiology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65E570-395D-48EC-80B4-E2CC91501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005" y="2411466"/>
            <a:ext cx="9350374" cy="4196784"/>
          </a:xfrm>
          <a:prstGeom prst="rect">
            <a:avLst/>
          </a:prstGeom>
        </p:spPr>
      </p:pic>
      <p:pic>
        <p:nvPicPr>
          <p:cNvPr id="6" name="Picture 2" descr="Image result for q collar high school player">
            <a:extLst>
              <a:ext uri="{FF2B5EF4-FFF2-40B4-BE49-F238E27FC236}">
                <a16:creationId xmlns:a16="http://schemas.microsoft.com/office/drawing/2014/main" id="{0FF0BC67-2494-41E9-B95F-D6F5518B1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155" y="3372917"/>
            <a:ext cx="2422850" cy="127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B2DF60-CBFE-46C1-8BE1-03FD305F3E8C}"/>
              </a:ext>
            </a:extLst>
          </p:cNvPr>
          <p:cNvSpPr/>
          <p:nvPr/>
        </p:nvSpPr>
        <p:spPr>
          <a:xfrm>
            <a:off x="-70033" y="6408195"/>
            <a:ext cx="94890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algn="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Source: https://www.gannett-cdn.com/-mm-/0059de15fe182a2610bc8112ecfbb5bff2d47db6/c=0-0-749-423/local/-/media/2017/06/14/Cincinnati/Cincinnati/636330383188625054-qcollar.jpg?width=3200&amp;height=1680&amp;fit=crop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98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1764039"/>
            <a:ext cx="10611016" cy="4489752"/>
          </a:xfrm>
        </p:spPr>
        <p:txBody>
          <a:bodyPr>
            <a:noAutofit/>
          </a:bodyPr>
          <a:lstStyle/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Public Work – identify NFL injury risk factors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Sports Epidemiology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A2DBB0-8EB5-46F3-934A-E822113DA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959" y="2243880"/>
            <a:ext cx="9684761" cy="440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572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1737360"/>
            <a:ext cx="10611016" cy="4489752"/>
          </a:xfrm>
        </p:spPr>
        <p:txBody>
          <a:bodyPr>
            <a:noAutofit/>
          </a:bodyPr>
          <a:lstStyle/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Public Work – identify NFL injury risk factors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Sports Epidemiology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8F9EBD-E52E-49B4-9ABB-0F8302F71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241" y="2246424"/>
            <a:ext cx="9804174" cy="447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02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E108B-607A-406F-A436-D45A94B8B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Children and Football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6F27FE-F43C-40F6-83CA-C019C026944B}"/>
              </a:ext>
            </a:extLst>
          </p:cNvPr>
          <p:cNvSpPr/>
          <p:nvPr/>
        </p:nvSpPr>
        <p:spPr>
          <a:xfrm>
            <a:off x="5168766" y="6385780"/>
            <a:ext cx="69191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Source: The Atlantic (</a:t>
            </a:r>
            <a:r>
              <a:rPr lang="en-US" sz="1000" dirty="0">
                <a:hlinkClick r:id="rId3"/>
              </a:rPr>
              <a:t>https://www.theatlantic.com/health/archive/2019/02/football-white-flight-racial-divide/581623/</a:t>
            </a:r>
            <a:r>
              <a:rPr lang="en-US" sz="1000" dirty="0"/>
              <a:t>); https://www.theguardian.com/sport/2019/jan/30/high-school-football-numbers-drop-brain-trauma?CMP=share_btn_tw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820F9E-C1F6-4D27-9D8A-B5389BB12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160520" cy="4023360"/>
          </a:xfrm>
        </p:spPr>
        <p:txBody>
          <a:bodyPr>
            <a:norm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400" dirty="0"/>
              <a:t>As we learn more about dangers to long-term health, who is left to play? Our most vulnerable children.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24383" lvl="1" indent="-231775">
              <a:buFont typeface="Arial" panose="020B0604020202020204" pitchFamily="34" charset="0"/>
              <a:buChar char="•"/>
            </a:pPr>
            <a:r>
              <a:rPr lang="en-US" sz="2200" dirty="0"/>
              <a:t>-6.6% nationwide in last decade</a:t>
            </a:r>
          </a:p>
          <a:p>
            <a:pPr marL="524383" lvl="1" indent="-231775">
              <a:buFont typeface="Arial" panose="020B0604020202020204" pitchFamily="34" charset="0"/>
              <a:buChar char="•"/>
            </a:pPr>
            <a:r>
              <a:rPr lang="en-US" sz="2200" dirty="0"/>
              <a:t>Declines in 40 total states; steepest declines in Rust Belt, northeast</a:t>
            </a:r>
          </a:p>
          <a:p>
            <a:pPr marL="524383" lvl="1" indent="-231775">
              <a:buFont typeface="Arial" panose="020B0604020202020204" pitchFamily="34" charset="0"/>
              <a:buChar char="•"/>
            </a:pPr>
            <a:r>
              <a:rPr lang="en-US" sz="2200" dirty="0"/>
              <a:t>Rising in south</a:t>
            </a:r>
          </a:p>
          <a:p>
            <a:pPr marL="524383" lvl="1" indent="-231775">
              <a:buFont typeface="Arial" panose="020B0604020202020204" pitchFamily="34" charset="0"/>
              <a:buChar char="•"/>
            </a:pPr>
            <a:r>
              <a:rPr lang="en-US" sz="2200" dirty="0"/>
              <a:t>NFL now &gt;75% black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4A7796-B1D9-45B2-890F-0775AED8F90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8343" y="2068609"/>
            <a:ext cx="6683983" cy="344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1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E108B-607A-406F-A436-D45A94B8B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Children and Football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6F27FE-F43C-40F6-83CA-C019C026944B}"/>
              </a:ext>
            </a:extLst>
          </p:cNvPr>
          <p:cNvSpPr/>
          <p:nvPr/>
        </p:nvSpPr>
        <p:spPr>
          <a:xfrm>
            <a:off x="5991901" y="6385780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000" dirty="0"/>
              <a:t>Source: HBO Real Sports (https://www.youtube.com/watch?v=jwyWIcvHRi4&amp;feature=youtu.be)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820F9E-C1F6-4D27-9D8A-B5389BB12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24383" lvl="1" indent="-231775">
              <a:buFont typeface="Arial" panose="020B0604020202020204" pitchFamily="34" charset="0"/>
              <a:buChar char="•"/>
            </a:pPr>
            <a:r>
              <a:rPr lang="en-US" sz="2400" dirty="0"/>
              <a:t>HBO Real Sports: in Illinois from 2012-2017,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49B300E-5BF7-45DB-B347-42400D924182}"/>
              </a:ext>
            </a:extLst>
          </p:cNvPr>
          <p:cNvGraphicFramePr/>
          <p:nvPr/>
        </p:nvGraphicFramePr>
        <p:xfrm>
          <a:off x="3458498" y="2688213"/>
          <a:ext cx="5275003" cy="3289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9CD8256-D1AC-4AB3-8F91-55F67FDE744A}"/>
              </a:ext>
            </a:extLst>
          </p:cNvPr>
          <p:cNvSpPr txBox="1"/>
          <p:nvPr/>
        </p:nvSpPr>
        <p:spPr>
          <a:xfrm>
            <a:off x="3781481" y="2688213"/>
            <a:ext cx="739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+25%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1FC523-A36F-450D-8F04-8F6CD46ECCC3}"/>
              </a:ext>
            </a:extLst>
          </p:cNvPr>
          <p:cNvSpPr txBox="1"/>
          <p:nvPr/>
        </p:nvSpPr>
        <p:spPr>
          <a:xfrm>
            <a:off x="4829029" y="5608136"/>
            <a:ext cx="728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-15%</a:t>
            </a:r>
          </a:p>
        </p:txBody>
      </p:sp>
    </p:spTree>
    <p:extLst>
      <p:ext uri="{BB962C8B-B14F-4D97-AF65-F5344CB8AC3E}">
        <p14:creationId xmlns:p14="http://schemas.microsoft.com/office/powerpoint/2010/main" val="1353706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1842924"/>
            <a:ext cx="9749790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Where you’re from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Why this DSC? (Don’t tell us where you ranked it, but I know it was somewhere on your list.)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Athletic background, if any?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Teams you root for? (If any of you says Patriots I swear to God…)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Tell us your favorite </a:t>
            </a:r>
            <a:r>
              <a:rPr lang="en-US" sz="2400" i="1" dirty="0"/>
              <a:t>something else</a:t>
            </a:r>
            <a:r>
              <a:rPr lang="en-US" sz="2400" dirty="0"/>
              <a:t>. Food, hobby, book, movie, whatever!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Who’s the GOAT? Back up your argument.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You?</a:t>
            </a:r>
          </a:p>
        </p:txBody>
      </p:sp>
    </p:spTree>
    <p:extLst>
      <p:ext uri="{BB962C8B-B14F-4D97-AF65-F5344CB8AC3E}">
        <p14:creationId xmlns:p14="http://schemas.microsoft.com/office/powerpoint/2010/main" val="120060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7D37-6ED5-49EC-A4E2-80F0F01C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(The Course)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FD1A0-4B97-4BF2-B54E-9E47013EA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471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B29D-E7FC-0243-8FA5-E181F43B9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 class about?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DF61F-3D4E-4042-9A16-3F326F14C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641330" cy="4475056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200" b="1" dirty="0"/>
              <a:t>Sports Analytics:</a:t>
            </a:r>
            <a:r>
              <a:rPr lang="en-US" sz="3200" dirty="0"/>
              <a:t> my definition</a:t>
            </a:r>
            <a:endParaRPr lang="en-US" sz="30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3000" dirty="0"/>
              <a:t>Science of </a:t>
            </a:r>
            <a:r>
              <a:rPr lang="en-US" sz="3000" u="sng" dirty="0"/>
              <a:t>learning</a:t>
            </a:r>
            <a:r>
              <a:rPr lang="en-US" sz="3000" dirty="0"/>
              <a:t> by </a:t>
            </a:r>
            <a:r>
              <a:rPr lang="en-US" sz="3000" u="sng" dirty="0"/>
              <a:t>asking and answering questions</a:t>
            </a:r>
            <a:r>
              <a:rPr lang="en-US" sz="3000" dirty="0"/>
              <a:t> with </a:t>
            </a:r>
            <a:r>
              <a:rPr lang="en-US" sz="3000" u="sng" dirty="0"/>
              <a:t>data</a:t>
            </a:r>
            <a:r>
              <a:rPr lang="en-US" sz="3000" i="1" dirty="0"/>
              <a:t> </a:t>
            </a:r>
            <a:r>
              <a:rPr lang="en-US" sz="3000" dirty="0"/>
              <a:t>in sports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07D010-8D30-4FD8-A2A8-98C833E25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370" y="3188105"/>
            <a:ext cx="6582727" cy="34910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9AAD7C-07BE-4BC4-9097-7BF968CDF9BE}"/>
              </a:ext>
            </a:extLst>
          </p:cNvPr>
          <p:cNvSpPr txBox="1"/>
          <p:nvPr/>
        </p:nvSpPr>
        <p:spPr>
          <a:xfrm>
            <a:off x="9704717" y="6463675"/>
            <a:ext cx="23463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Google Trends</a:t>
            </a:r>
          </a:p>
        </p:txBody>
      </p:sp>
    </p:spTree>
    <p:extLst>
      <p:ext uri="{BB962C8B-B14F-4D97-AF65-F5344CB8AC3E}">
        <p14:creationId xmlns:p14="http://schemas.microsoft.com/office/powerpoint/2010/main" val="1840349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B29D-E7FC-0243-8FA5-E181F43B9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 class about?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DF61F-3D4E-4042-9A16-3F326F14C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641330" cy="4475056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800" b="1" dirty="0"/>
              <a:t>Sports Analytics</a:t>
            </a:r>
            <a:r>
              <a:rPr lang="en-US" sz="2800" dirty="0"/>
              <a:t>: why do we need nerds?</a:t>
            </a:r>
          </a:p>
          <a:p>
            <a:pPr marL="292608" lvl="1" indent="0">
              <a:buNone/>
            </a:pPr>
            <a:endParaRPr lang="en-US" sz="28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800" dirty="0"/>
              <a:t>Mental limitations/cognitive biases</a:t>
            </a:r>
          </a:p>
          <a:p>
            <a:pPr marL="704088" lvl="2" indent="-228600">
              <a:buFont typeface="Arial" panose="020B0604020202020204" pitchFamily="34" charset="0"/>
              <a:buChar char="•"/>
            </a:pPr>
            <a:r>
              <a:rPr lang="en-US" sz="2800" dirty="0"/>
              <a:t>Data isn’t perfect in this realm, either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800" dirty="0"/>
              <a:t>Situational limitations (time)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800" dirty="0"/>
              <a:t>Everyone, including coaches and scouts, uses data/stats – some don’t phrase it as “analytics” </a:t>
            </a:r>
          </a:p>
        </p:txBody>
      </p:sp>
    </p:spTree>
    <p:extLst>
      <p:ext uri="{BB962C8B-B14F-4D97-AF65-F5344CB8AC3E}">
        <p14:creationId xmlns:p14="http://schemas.microsoft.com/office/powerpoint/2010/main" val="89098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B29D-E7FC-0243-8FA5-E181F43B9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Sports Analytics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DF61F-3D4E-4042-9A16-3F326F14C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641330" cy="4475056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200" dirty="0"/>
              <a:t>In-game strategy and decision-making</a:t>
            </a:r>
            <a:endParaRPr lang="en-US" sz="3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F2D3D-3539-4D4D-83ED-745B35F741A5}"/>
              </a:ext>
            </a:extLst>
          </p:cNvPr>
          <p:cNvSpPr txBox="1"/>
          <p:nvPr/>
        </p:nvSpPr>
        <p:spPr>
          <a:xfrm>
            <a:off x="2674189" y="6491981"/>
            <a:ext cx="93769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6B8CAD-EDCF-4782-9063-687691EB8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122" y="2402942"/>
            <a:ext cx="7124330" cy="384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581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1823673"/>
            <a:ext cx="10260530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1. Introductions (Us)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2. Introductions (The Course)</a:t>
            </a:r>
            <a:endParaRPr lang="en-US" sz="38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Applications in Sports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Course Structure</a:t>
            </a:r>
            <a:endParaRPr lang="en-US" sz="38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3800" dirty="0"/>
              <a:t>Syllabus Review</a:t>
            </a:r>
            <a:r>
              <a:rPr lang="en-US" sz="4000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4107364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B29D-E7FC-0243-8FA5-E181F43B9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Sports Analytics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DF61F-3D4E-4042-9A16-3F326F14C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641330" cy="4475056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200" dirty="0"/>
              <a:t>Player evaluation (amateur scouting/draft strategy)</a:t>
            </a:r>
            <a:endParaRPr lang="en-US" sz="3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F2D3D-3539-4D4D-83ED-745B35F741A5}"/>
              </a:ext>
            </a:extLst>
          </p:cNvPr>
          <p:cNvSpPr txBox="1"/>
          <p:nvPr/>
        </p:nvSpPr>
        <p:spPr>
          <a:xfrm>
            <a:off x="2674189" y="6491981"/>
            <a:ext cx="93769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2"/>
              </a:rPr>
              <a:t>https://statsbylopez.netlify.app/post/rethinking-draft-curve/</a:t>
            </a:r>
            <a:r>
              <a:rPr lang="en-US" sz="800" dirty="0"/>
              <a:t>, </a:t>
            </a:r>
            <a:r>
              <a:rPr lang="en-US" sz="800" dirty="0">
                <a:hlinkClick r:id="rId3"/>
              </a:rPr>
              <a:t>https://nessis.org/nessis17/Nandakumar.pdf</a:t>
            </a:r>
            <a:r>
              <a:rPr lang="en-US" sz="800" dirty="0"/>
              <a:t> 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500E24A-6086-44D0-8D28-5AC6AED0B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445" y="2361265"/>
            <a:ext cx="5446718" cy="389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71DD96-1AC7-4D5D-96CC-1EC9DCE2BA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3163" y="2285928"/>
            <a:ext cx="5544324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76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B29D-E7FC-0243-8FA5-E181F43B9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Sports Analytics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DF61F-3D4E-4042-9A16-3F326F14C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641330" cy="4475056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200" dirty="0"/>
              <a:t>Player evaluation (pro scouting)</a:t>
            </a:r>
            <a:endParaRPr lang="en-US" sz="3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F2D3D-3539-4D4D-83ED-745B35F741A5}"/>
              </a:ext>
            </a:extLst>
          </p:cNvPr>
          <p:cNvSpPr txBox="1"/>
          <p:nvPr/>
        </p:nvSpPr>
        <p:spPr>
          <a:xfrm>
            <a:off x="2674189" y="6584940"/>
            <a:ext cx="93769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2"/>
              </a:rPr>
              <a:t>https://www.baseballprospectus.com/news/article/59972/the-delta-method-revisited/</a:t>
            </a:r>
            <a:r>
              <a:rPr lang="en-US" sz="800" dirty="0"/>
              <a:t>, </a:t>
            </a:r>
            <a:r>
              <a:rPr lang="en-US" sz="800" dirty="0">
                <a:hlinkClick r:id="rId3"/>
              </a:rPr>
              <a:t>https://arxiv.org/abs/1802.00998</a:t>
            </a:r>
            <a:r>
              <a:rPr lang="en-US" sz="800" dirty="0"/>
              <a:t> 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85F9EB5-0734-4C2C-9FA6-794FB9257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770" y="2521257"/>
            <a:ext cx="3459639" cy="416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C075C7-80F1-4B29-AB27-5C0A25AC6D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649" y="1832191"/>
            <a:ext cx="4272906" cy="467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926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B29D-E7FC-0243-8FA5-E181F43B9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Sports Analytics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DF61F-3D4E-4042-9A16-3F326F14C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641330" cy="4475056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200" dirty="0"/>
              <a:t>Sports science, injuries, athlete health</a:t>
            </a:r>
            <a:endParaRPr lang="en-US" sz="3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F2D3D-3539-4D4D-83ED-745B35F741A5}"/>
              </a:ext>
            </a:extLst>
          </p:cNvPr>
          <p:cNvSpPr txBox="1"/>
          <p:nvPr/>
        </p:nvSpPr>
        <p:spPr>
          <a:xfrm>
            <a:off x="4465690" y="6571397"/>
            <a:ext cx="76253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My dissertation on NFL injuries; </a:t>
            </a:r>
            <a:r>
              <a:rPr lang="en-US" sz="800" dirty="0">
                <a:hlinkClick r:id="rId2"/>
              </a:rPr>
              <a:t>https://tht.fangraphs.com/the-injury-zone-revisited/</a:t>
            </a:r>
            <a:r>
              <a:rPr lang="en-US" sz="800" dirty="0"/>
              <a:t>  </a:t>
            </a:r>
          </a:p>
        </p:txBody>
      </p:sp>
      <p:pic>
        <p:nvPicPr>
          <p:cNvPr id="6146" name="Picture 2" descr="(Note: includes fastballs thrown by Westbrook from 2012-2013)">
            <a:extLst>
              <a:ext uri="{FF2B5EF4-FFF2-40B4-BE49-F238E27FC236}">
                <a16:creationId xmlns:a16="http://schemas.microsoft.com/office/drawing/2014/main" id="{8F45A17D-ADFF-4E48-9E6E-C734F472E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945" y="2411650"/>
            <a:ext cx="5034761" cy="380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2D3EBC-2E12-42B0-8EBE-97671B350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927" y="2387163"/>
            <a:ext cx="4298053" cy="42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25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B29D-E7FC-0243-8FA5-E181F43B9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Sports Analytics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DF61F-3D4E-4042-9A16-3F326F14C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641330" cy="4475056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200" dirty="0"/>
              <a:t>League development (e.g. rule changes)</a:t>
            </a:r>
            <a:endParaRPr lang="en-US" sz="3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F2D3D-3539-4D4D-83ED-745B35F741A5}"/>
              </a:ext>
            </a:extLst>
          </p:cNvPr>
          <p:cNvSpPr txBox="1"/>
          <p:nvPr/>
        </p:nvSpPr>
        <p:spPr>
          <a:xfrm>
            <a:off x="993671" y="6431649"/>
            <a:ext cx="11057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2"/>
              </a:rPr>
              <a:t>https://fivethirtyeight.com/features/everyone-wants-to-go-home-during-extra-innings-maybe-even-the-umps/</a:t>
            </a:r>
            <a:r>
              <a:rPr lang="en-US" sz="800" dirty="0"/>
              <a:t>; </a:t>
            </a:r>
            <a:r>
              <a:rPr lang="en-US" sz="800" dirty="0">
                <a:hlinkClick r:id="rId3"/>
              </a:rPr>
              <a:t>https://operations.nfl.com/gameday/analytics/stats-articles/what-data-and-analytics-told-us-about-2021-offseason-nfl-rules-proposals/</a:t>
            </a:r>
            <a:r>
              <a:rPr lang="en-US" sz="800" dirty="0"/>
              <a:t>; </a:t>
            </a:r>
            <a:r>
              <a:rPr lang="en-US" sz="800" dirty="0">
                <a:hlinkClick r:id="rId4"/>
              </a:rPr>
              <a:t>https://fivethirtyeight.com/features/nfl-coaches-are-going-for-two-more-than-ever-it-took-them-long-enough/</a:t>
            </a:r>
            <a:r>
              <a:rPr lang="en-US" sz="800" dirty="0"/>
              <a:t>; </a:t>
            </a:r>
            <a:r>
              <a:rPr lang="en-US" sz="800" dirty="0">
                <a:hlinkClick r:id="rId5"/>
              </a:rPr>
              <a:t>https://fivethirtyeight.com/features/we-thought-nfl-kickers-would-keep-getting-better-but-this-year-theyre-struggling/</a:t>
            </a:r>
            <a:r>
              <a:rPr lang="en-US" sz="800" dirty="0"/>
              <a:t>; </a:t>
            </a:r>
            <a:r>
              <a:rPr lang="en-US" sz="800" dirty="0">
                <a:hlinkClick r:id="rId6"/>
              </a:rPr>
              <a:t>https://fivethirtyeight.com/features/kickers-are-forever/</a:t>
            </a:r>
            <a:r>
              <a:rPr lang="en-US" sz="800" dirty="0"/>
              <a:t>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B337D3-B328-4FCF-87C1-E7C14BA68F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671" y="2530082"/>
            <a:ext cx="5062491" cy="3405283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5136E08-2B21-420D-ACEE-6912FFC19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799" y="2802230"/>
            <a:ext cx="3248060" cy="288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orris-feature-riddles-7">
            <a:extLst>
              <a:ext uri="{FF2B5EF4-FFF2-40B4-BE49-F238E27FC236}">
                <a16:creationId xmlns:a16="http://schemas.microsoft.com/office/drawing/2014/main" id="{1A01E782-6077-4484-ACF3-49C78E566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858" y="2694083"/>
            <a:ext cx="3186185" cy="310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629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B29D-E7FC-0243-8FA5-E181F43B9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Sports Analytics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DF61F-3D4E-4042-9A16-3F326F14C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641330" cy="4475056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200" dirty="0"/>
              <a:t>Opponent Scouting</a:t>
            </a:r>
            <a:endParaRPr lang="en-US" sz="3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F2D3D-3539-4D4D-83ED-745B35F741A5}"/>
              </a:ext>
            </a:extLst>
          </p:cNvPr>
          <p:cNvSpPr txBox="1"/>
          <p:nvPr/>
        </p:nvSpPr>
        <p:spPr>
          <a:xfrm>
            <a:off x="2674189" y="6560989"/>
            <a:ext cx="93769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2"/>
              </a:rPr>
              <a:t>https://library.fangraphs.com/features/spray-charts/</a:t>
            </a:r>
            <a:r>
              <a:rPr lang="en-US" sz="800" dirty="0"/>
              <a:t>, </a:t>
            </a:r>
            <a:r>
              <a:rPr lang="en-US" sz="800" dirty="0">
                <a:hlinkClick r:id="rId3"/>
              </a:rPr>
              <a:t>https://www.footballoutsiders.com/stat-analysis/2018/questionable-behavior</a:t>
            </a:r>
            <a:r>
              <a:rPr lang="en-US" sz="800" dirty="0"/>
              <a:t> 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6896CA7-4E2E-4CB2-9C31-7EBC28326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078" y="2447072"/>
            <a:ext cx="5715000" cy="4124325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78EA6E1-059D-4987-82F9-74272A7F7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646" y="2122281"/>
            <a:ext cx="4198509" cy="419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53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B29D-E7FC-0243-8FA5-E181F43B9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Sports Analytics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DF61F-3D4E-4042-9A16-3F326F14C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641330" cy="4475056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200" dirty="0"/>
              <a:t>Gambling and bar fights</a:t>
            </a:r>
            <a:endParaRPr lang="en-US" sz="3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F2D3D-3539-4D4D-83ED-745B35F741A5}"/>
              </a:ext>
            </a:extLst>
          </p:cNvPr>
          <p:cNvSpPr txBox="1"/>
          <p:nvPr/>
        </p:nvSpPr>
        <p:spPr>
          <a:xfrm>
            <a:off x="2674189" y="6491981"/>
            <a:ext cx="93769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2"/>
              </a:rPr>
              <a:t>https://projects.fivethirtyeight.com/nba-player-ratings/</a:t>
            </a:r>
            <a:r>
              <a:rPr lang="en-US" sz="800" dirty="0"/>
              <a:t>; </a:t>
            </a:r>
            <a:r>
              <a:rPr lang="en-US" sz="800" dirty="0">
                <a:hlinkClick r:id="rId3"/>
              </a:rPr>
              <a:t>https://projects.fivethirtyeight.com/2021-mlb-predictions/</a:t>
            </a:r>
            <a:r>
              <a:rPr lang="en-US" sz="800" dirty="0"/>
              <a:t> , https://statsbylopez.netlify.app/post/r-for-nfl-analysis/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493AD3-BA70-409E-9E4A-67285EC1B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617" y="2414188"/>
            <a:ext cx="4784794" cy="3705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EE2472-B6F2-4B87-8B61-083260D547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9998"/>
          <a:stretch/>
        </p:blipFill>
        <p:spPr>
          <a:xfrm>
            <a:off x="6475399" y="1769483"/>
            <a:ext cx="5575704" cy="1888117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B48C68F8-2DDF-48B7-A00D-F9F0B234F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848" y="3828791"/>
            <a:ext cx="3326918" cy="237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937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B29D-E7FC-0243-8FA5-E181F43B9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Sports Analytics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DF61F-3D4E-4042-9A16-3F326F14C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641330" cy="4475056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200" dirty="0"/>
              <a:t>Sports Business</a:t>
            </a:r>
            <a:endParaRPr lang="en-US" sz="3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BAD08A-ED23-43CC-A82E-D50A6BFAB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748" y="2545344"/>
            <a:ext cx="590550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5F2D3D-3539-4D4D-83ED-745B35F741A5}"/>
              </a:ext>
            </a:extLst>
          </p:cNvPr>
          <p:cNvSpPr txBox="1"/>
          <p:nvPr/>
        </p:nvSpPr>
        <p:spPr>
          <a:xfrm>
            <a:off x="2674189" y="6491981"/>
            <a:ext cx="93769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https://www.fastcompany.com/1686697/ny-jets-command-center-offers-real-time-analytics-sales-stats-freaks</a:t>
            </a:r>
            <a:r>
              <a:rPr lang="en-US" sz="800" dirty="0"/>
              <a:t>; </a:t>
            </a:r>
            <a:r>
              <a:rPr lang="en-US" sz="800" dirty="0">
                <a:hlinkClick r:id="rId4"/>
              </a:rPr>
              <a:t>https://ftw.usatoday.com/2013/11/why-the-braves-want-to-move-in-one-ticket-sales-map</a:t>
            </a:r>
            <a:r>
              <a:rPr lang="en-US" sz="800" dirty="0"/>
              <a:t> </a:t>
            </a:r>
          </a:p>
        </p:txBody>
      </p:sp>
      <p:pic>
        <p:nvPicPr>
          <p:cNvPr id="1028" name="Picture 4" descr="Why the Braves want to move, in one ticket-sales map | For The Win">
            <a:extLst>
              <a:ext uri="{FF2B5EF4-FFF2-40B4-BE49-F238E27FC236}">
                <a16:creationId xmlns:a16="http://schemas.microsoft.com/office/drawing/2014/main" id="{4C9BD97E-A4B9-406F-850C-64FE5BD7E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37" y="2458245"/>
            <a:ext cx="5036627" cy="365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4093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B29D-E7FC-0243-8FA5-E181F43B9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Sports Analytics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DF61F-3D4E-4042-9A16-3F326F14C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641330" cy="4475056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200" dirty="0"/>
              <a:t>Media and broadcasting, narratives</a:t>
            </a:r>
            <a:endParaRPr lang="en-US" sz="3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F2D3D-3539-4D4D-83ED-745B35F741A5}"/>
              </a:ext>
            </a:extLst>
          </p:cNvPr>
          <p:cNvSpPr txBox="1"/>
          <p:nvPr/>
        </p:nvSpPr>
        <p:spPr>
          <a:xfrm>
            <a:off x="2674189" y="6491981"/>
            <a:ext cx="9376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2"/>
              </a:rPr>
              <a:t>https://www.reddit.com/r/baseball/comments/n4fake/root_sports_with_the_weirdly_specific_stat/</a:t>
            </a:r>
            <a:r>
              <a:rPr lang="en-US" sz="800" dirty="0"/>
              <a:t>, </a:t>
            </a:r>
            <a:r>
              <a:rPr lang="en-US" sz="800" dirty="0">
                <a:hlinkClick r:id="rId3"/>
              </a:rPr>
              <a:t>https://www.geekwire.com/2015/microsoft-will-show-next-gen-stats-on-nfl-app-thanks-to-rfid-chips-worn-by-players/</a:t>
            </a:r>
            <a:r>
              <a:rPr lang="en-US" sz="800" dirty="0"/>
              <a:t> </a:t>
            </a:r>
          </a:p>
        </p:txBody>
      </p:sp>
      <p:pic>
        <p:nvPicPr>
          <p:cNvPr id="2052" name="Picture 4" descr="Root Sports with the weirdly specific stat: baseball">
            <a:extLst>
              <a:ext uri="{FF2B5EF4-FFF2-40B4-BE49-F238E27FC236}">
                <a16:creationId xmlns:a16="http://schemas.microsoft.com/office/drawing/2014/main" id="{6E547AF0-4FD5-4DAF-9527-CD6F9256B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002" y="3050750"/>
            <a:ext cx="5135085" cy="256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creen Shot 2015-08-07 at 2.46.01 PM">
            <a:extLst>
              <a:ext uri="{FF2B5EF4-FFF2-40B4-BE49-F238E27FC236}">
                <a16:creationId xmlns:a16="http://schemas.microsoft.com/office/drawing/2014/main" id="{41A50CD2-7821-4E49-AB87-8E2EF19AE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86" y="2591159"/>
            <a:ext cx="59055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773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B29D-E7FC-0243-8FA5-E181F43B9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Sports Analytics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DF61F-3D4E-4042-9A16-3F326F14C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641330" cy="4475056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200" dirty="0"/>
              <a:t>Next frontier: Player tracking data</a:t>
            </a:r>
            <a:endParaRPr lang="en-US" sz="3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F2D3D-3539-4D4D-83ED-745B35F741A5}"/>
              </a:ext>
            </a:extLst>
          </p:cNvPr>
          <p:cNvSpPr txBox="1"/>
          <p:nvPr/>
        </p:nvSpPr>
        <p:spPr>
          <a:xfrm>
            <a:off x="2674189" y="6491981"/>
            <a:ext cx="9376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https://statsbylopez.netlify.app/post/r-for-nfl-analysis/</a:t>
            </a:r>
            <a:r>
              <a:rPr lang="en-US" sz="800" dirty="0"/>
              <a:t>, </a:t>
            </a:r>
            <a:r>
              <a:rPr lang="en-US" sz="800" dirty="0">
                <a:hlinkClick r:id="rId4"/>
              </a:rPr>
              <a:t>https://www.sloansportsconference.com/research-papers/extracting-player-tracking-data-from-video-using-non-stationary-cameras-and-a-combination-of-computer-vision-techniques</a:t>
            </a:r>
            <a:r>
              <a:rPr lang="en-US" sz="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A44E10-660C-4E37-8F6C-04FE5CBF9C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86"/>
          <a:stretch/>
        </p:blipFill>
        <p:spPr>
          <a:xfrm>
            <a:off x="5780194" y="2665562"/>
            <a:ext cx="5772956" cy="3422056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3BC19FCC-37F1-4BF6-8EBF-E4F2F12B5FB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76" y="2665562"/>
            <a:ext cx="4928558" cy="352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781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B29D-E7FC-0243-8FA5-E181F43B9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doing?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DF61F-3D4E-4042-9A16-3F326F14C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641330" cy="4475056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dirty="0"/>
              <a:t>1. Improve our overall problem solving and critical thinking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dirty="0"/>
              <a:t>2. Learn </a:t>
            </a:r>
            <a:r>
              <a:rPr lang="en-US" sz="2400" i="1" dirty="0"/>
              <a:t>how we learn</a:t>
            </a:r>
            <a:r>
              <a:rPr lang="en-US" sz="2400" dirty="0"/>
              <a:t> from data </a:t>
            </a:r>
            <a:r>
              <a:rPr lang="en-US" sz="2400" i="1" dirty="0"/>
              <a:t>asking</a:t>
            </a:r>
            <a:r>
              <a:rPr lang="en-US" sz="2400" dirty="0"/>
              <a:t> meaningful questions and rigorously examining relevant evidence in sports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dirty="0"/>
              <a:t>3. Gain an understanding of basic statistical/analytical concepts and their applications in sports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Data Acquisition, Storage, and Access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Data Analysis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Data Visualization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dirty="0"/>
              <a:t>4. Practice effectively communicating analytical findings, arguments, and conclusions to diverse audiences</a:t>
            </a:r>
          </a:p>
        </p:txBody>
      </p:sp>
    </p:spTree>
    <p:extLst>
      <p:ext uri="{BB962C8B-B14F-4D97-AF65-F5344CB8AC3E}">
        <p14:creationId xmlns:p14="http://schemas.microsoft.com/office/powerpoint/2010/main" val="1275964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7D37-6ED5-49EC-A4E2-80F0F01C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(Us)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FD1A0-4B97-4BF2-B54E-9E47013EA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509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1842924"/>
            <a:ext cx="9749790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Open your syllabi!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Just one additional note: you’re taking a class with Oxford’s only epidemiologist in the middle of a global pandemic. Lucky you!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I’m always here for questions – ask them at the start of class or outside class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Review</a:t>
            </a:r>
          </a:p>
        </p:txBody>
      </p:sp>
    </p:spTree>
    <p:extLst>
      <p:ext uri="{BB962C8B-B14F-4D97-AF65-F5344CB8AC3E}">
        <p14:creationId xmlns:p14="http://schemas.microsoft.com/office/powerpoint/2010/main" val="1808587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643271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200" dirty="0"/>
              <a:t>For next class: 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3200" dirty="0"/>
              <a:t>Do the readings for today if you hadn’t already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3200" b="1" dirty="0"/>
              <a:t>Install R and </a:t>
            </a:r>
            <a:r>
              <a:rPr lang="en-US" sz="3200" b="1" dirty="0" err="1"/>
              <a:t>Rstudio</a:t>
            </a:r>
            <a:r>
              <a:rPr lang="en-US" sz="3200" b="1" dirty="0"/>
              <a:t> (complete “Tutorial 0”)</a:t>
            </a:r>
          </a:p>
          <a:p>
            <a:pPr marL="704088" lvl="2" indent="-228600">
              <a:buFont typeface="Arial" panose="020B0604020202020204" pitchFamily="34" charset="0"/>
              <a:buChar char="•"/>
            </a:pPr>
            <a:r>
              <a:rPr lang="en-US" sz="3200" dirty="0"/>
              <a:t>Open and skim – or work through, as time allows – Tutorial 1. I’ll walk through next week.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3200" dirty="0"/>
              <a:t>OPTIONAL: play around with the </a:t>
            </a:r>
            <a:r>
              <a:rPr lang="en-US" sz="3200" dirty="0" err="1"/>
              <a:t>Lahman</a:t>
            </a:r>
            <a:r>
              <a:rPr lang="en-US" sz="3200" dirty="0"/>
              <a:t> baseball database. Come up with a question you’d like to answer using it.</a:t>
            </a:r>
          </a:p>
        </p:txBody>
      </p:sp>
    </p:spTree>
    <p:extLst>
      <p:ext uri="{BB962C8B-B14F-4D97-AF65-F5344CB8AC3E}">
        <p14:creationId xmlns:p14="http://schemas.microsoft.com/office/powerpoint/2010/main" val="13560898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1097280" y="1845734"/>
            <a:ext cx="10427970" cy="402336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Questions? </a:t>
            </a:r>
            <a:r>
              <a:rPr lang="en-US" sz="2400" dirty="0">
                <a:hlinkClick r:id="rId2"/>
              </a:rPr>
              <a:t>zbinney@emory.edu</a:t>
            </a:r>
            <a:r>
              <a:rPr lang="en-US" sz="2400" dirty="0"/>
              <a:t>, @binney_z on Twitter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</p:txBody>
      </p:sp>
      <p:pic>
        <p:nvPicPr>
          <p:cNvPr id="1026" name="Picture 2" descr="http://4.bp.blogspot.com/-Z708Q_Dl3Ko/UqePZST7ftI/AAAAAAAAChg/3cWwnM0fzfI/s1600/Colbert+Wav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53" y="2752084"/>
            <a:ext cx="5875175" cy="330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75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1842924"/>
            <a:ext cx="5236154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PhD, Epidemiology, Emory, 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Assistant Professor of Quantitative Theory and Methods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Past: Adjunct Instructor at Emory and GSU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Statistical consultant for sports (NFL/MLB/NBA/NCAA) teams, pharmaceutical companies, media outlets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Past: healthcare consultant, end-of-life care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Staff Writer, FootballOutsiders.com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4221C6-A4D3-4769-9836-7B3800AA9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35" y="3170583"/>
            <a:ext cx="5035826" cy="2832652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A759FBE-C641-4016-AF0E-E5C9BC018D5A}"/>
              </a:ext>
            </a:extLst>
          </p:cNvPr>
          <p:cNvSpPr txBox="1">
            <a:spLocks/>
          </p:cNvSpPr>
          <p:nvPr/>
        </p:nvSpPr>
        <p:spPr>
          <a:xfrm>
            <a:off x="6473135" y="1842924"/>
            <a:ext cx="4756425" cy="165511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Been on </a:t>
            </a:r>
            <a:r>
              <a:rPr lang="en-US" i="1" dirty="0"/>
              <a:t>Jeopardy!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...lost on </a:t>
            </a:r>
            <a:r>
              <a:rPr lang="en-US" i="1" dirty="0"/>
              <a:t>Jeopardy!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61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6AD184-604E-4E2C-9EB5-853A261AB2F5}"/>
              </a:ext>
            </a:extLst>
          </p:cNvPr>
          <p:cNvSpPr txBox="1"/>
          <p:nvPr/>
        </p:nvSpPr>
        <p:spPr>
          <a:xfrm>
            <a:off x="1225494" y="1781577"/>
            <a:ext cx="1058517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+mj-lt"/>
              </a:rPr>
              <a:t>Epidemiologists...They hunt viruses, right?</a:t>
            </a:r>
          </a:p>
        </p:txBody>
      </p:sp>
      <p:pic>
        <p:nvPicPr>
          <p:cNvPr id="8194" name="Picture 2" descr="Contagion' Tops Pay-Per-View Movie Charts in the U.S. | Sandra Rose">
            <a:extLst>
              <a:ext uri="{FF2B5EF4-FFF2-40B4-BE49-F238E27FC236}">
                <a16:creationId xmlns:a16="http://schemas.microsoft.com/office/drawing/2014/main" id="{8C2D2158-E78F-4E2A-AF9D-55FEC9660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055" y="3185905"/>
            <a:ext cx="2129251" cy="299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99DD937-E3DA-4437-8DDC-5CDCAAE61B8F}"/>
              </a:ext>
            </a:extLst>
          </p:cNvPr>
          <p:cNvSpPr/>
          <p:nvPr/>
        </p:nvSpPr>
        <p:spPr>
          <a:xfrm>
            <a:off x="5920408" y="6436741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800" dirty="0"/>
              <a:t>Source: https://lh3.googleusercontent.com/proxy/I8n7fzo7Q9XdWu1d0s1cyFj1eIuZGIz7_BjT9wtHHH1g3XZjffiATTjAHo-LPKh3cut8xqvtaG57zdoacmCQdH58l2xvQbCyl_wi7y62KeXizMB4</a:t>
            </a:r>
          </a:p>
        </p:txBody>
      </p:sp>
    </p:spTree>
    <p:extLst>
      <p:ext uri="{BB962C8B-B14F-4D97-AF65-F5344CB8AC3E}">
        <p14:creationId xmlns:p14="http://schemas.microsoft.com/office/powerpoint/2010/main" val="1102761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1823673"/>
            <a:ext cx="10260530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Epidemiology is the study of the </a:t>
            </a:r>
            <a:r>
              <a:rPr lang="en-US" sz="4000" b="1" u="sng" dirty="0"/>
              <a:t>distribution and determinants</a:t>
            </a:r>
            <a:r>
              <a:rPr lang="en-US" sz="4000" dirty="0"/>
              <a:t> of </a:t>
            </a:r>
            <a:r>
              <a:rPr lang="en-US" sz="4000" b="1" u="sng" dirty="0"/>
              <a:t>health-related states or events</a:t>
            </a:r>
            <a:r>
              <a:rPr lang="en-US" sz="4000" dirty="0"/>
              <a:t> in </a:t>
            </a:r>
            <a:r>
              <a:rPr lang="en-US" sz="4000" b="1" u="sng" dirty="0"/>
              <a:t>specified populations</a:t>
            </a:r>
            <a:r>
              <a:rPr lang="en-US" sz="4000" dirty="0"/>
              <a:t>, and the application of this study </a:t>
            </a:r>
            <a:br>
              <a:rPr lang="en-US" sz="4000" dirty="0"/>
            </a:br>
            <a:r>
              <a:rPr lang="en-US" sz="4000" dirty="0"/>
              <a:t>to the </a:t>
            </a:r>
            <a:r>
              <a:rPr lang="en-US" sz="4000" b="1" u="sng" dirty="0"/>
              <a:t>control of health problems</a:t>
            </a:r>
            <a:r>
              <a:rPr lang="en-US" sz="4000" dirty="0"/>
              <a:t>. (Last, </a:t>
            </a:r>
            <a:r>
              <a:rPr lang="en-US" sz="4000" i="1" dirty="0"/>
              <a:t>Dictionary of Epi</a:t>
            </a:r>
            <a:r>
              <a:rPr lang="en-US" sz="4000" dirty="0"/>
              <a:t>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727DD66-2ED9-483A-B0DC-5C2AD80C3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What is Epidemiology: Dictionary Definition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A75448-4F02-4802-956B-91BA4B9DFBDB}"/>
              </a:ext>
            </a:extLst>
          </p:cNvPr>
          <p:cNvSpPr/>
          <p:nvPr/>
        </p:nvSpPr>
        <p:spPr>
          <a:xfrm>
            <a:off x="5724939" y="2365513"/>
            <a:ext cx="3160644" cy="616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30FB36-F8B1-48E8-BD7D-46A965B2A9A7}"/>
              </a:ext>
            </a:extLst>
          </p:cNvPr>
          <p:cNvSpPr/>
          <p:nvPr/>
        </p:nvSpPr>
        <p:spPr>
          <a:xfrm>
            <a:off x="1364971" y="4031356"/>
            <a:ext cx="6983899" cy="616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chemeClr val="tx1"/>
              </a:solidFill>
            </a:endParaRPr>
          </a:p>
        </p:txBody>
      </p:sp>
      <p:pic>
        <p:nvPicPr>
          <p:cNvPr id="1026" name="Picture 2" descr="Image result for el clasico">
            <a:extLst>
              <a:ext uri="{FF2B5EF4-FFF2-40B4-BE49-F238E27FC236}">
                <a16:creationId xmlns:a16="http://schemas.microsoft.com/office/drawing/2014/main" id="{C9FF9D43-FDAF-49E1-86F1-0F2FF45B9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445" y="4849575"/>
            <a:ext cx="3056138" cy="171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C98257-D435-4F01-B8CD-7B68E6A8D156}"/>
              </a:ext>
            </a:extLst>
          </p:cNvPr>
          <p:cNvSpPr/>
          <p:nvPr/>
        </p:nvSpPr>
        <p:spPr>
          <a:xfrm>
            <a:off x="403214" y="6515418"/>
            <a:ext cx="1164866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4"/>
              </a:rPr>
              <a:t>https://www.youtube.com/watch?v=L6KB8WvtWPc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137631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79" y="1823673"/>
            <a:ext cx="10461929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Epidemiology teaches you </a:t>
            </a:r>
            <a:r>
              <a:rPr lang="en-US" sz="4000" b="1" u="sng" dirty="0"/>
              <a:t>how to ASK and ANSWER questions about the world around you </a:t>
            </a:r>
            <a:r>
              <a:rPr lang="en-US" sz="4000" dirty="0"/>
              <a:t>using rigorous, mostly </a:t>
            </a:r>
            <a:r>
              <a:rPr lang="en-US" sz="4000" b="1" u="sng" dirty="0"/>
              <a:t>quantitative, methods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C5D76F-1170-418F-B8FB-6744E5C87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What is Epidemiology: My Definition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CD8864-FDC2-40D4-A37A-7142CC283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858" y="3950573"/>
            <a:ext cx="4659243" cy="262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8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E108B-607A-406F-A436-D45A94B8B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Sports Injury Epidemiology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8F8AAC5-0717-4123-BFB7-46923E3A9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185" y="1844125"/>
            <a:ext cx="6795436" cy="442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18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1764039"/>
            <a:ext cx="10611016" cy="4489752"/>
          </a:xfrm>
        </p:spPr>
        <p:txBody>
          <a:bodyPr>
            <a:noAutofit/>
          </a:bodyPr>
          <a:lstStyle/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dirty="0"/>
              <a:t>Public Work – chronic traumatic encephalopathy (CTE)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b="1" dirty="0"/>
              <a:t>Problem</a:t>
            </a:r>
            <a:r>
              <a:rPr lang="en-US" dirty="0"/>
              <a:t>: severely selected samples of dead ex-players who donated brains in CTE work</a:t>
            </a:r>
          </a:p>
          <a:p>
            <a:pPr marL="761238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99% of </a:t>
            </a:r>
            <a:r>
              <a:rPr lang="en-US" sz="1800" i="1" dirty="0"/>
              <a:t>donated brains</a:t>
            </a:r>
            <a:r>
              <a:rPr lang="en-US" sz="1800" dirty="0"/>
              <a:t> had CTE != 99% of football players have CTE. But we know total # of players who died </a:t>
            </a:r>
            <a:r>
              <a:rPr lang="en-US" sz="1800" dirty="0">
                <a:sym typeface="Wingdings" panose="05000000000000000000" pitchFamily="2" charset="2"/>
              </a:rPr>
              <a:t> </a:t>
            </a:r>
            <a:r>
              <a:rPr lang="en-US" sz="1800" i="1" dirty="0">
                <a:sym typeface="Wingdings" panose="05000000000000000000" pitchFamily="2" charset="2"/>
              </a:rPr>
              <a:t>possible</a:t>
            </a:r>
            <a:r>
              <a:rPr lang="en-US" sz="1800" dirty="0">
                <a:sym typeface="Wingdings" panose="05000000000000000000" pitchFamily="2" charset="2"/>
              </a:rPr>
              <a:t> donated brains. Use a little algebra and…</a:t>
            </a: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Sports Epidemiology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A3E2A8-46FD-4C1C-B51F-5A9E0A8BE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770" y="2895172"/>
            <a:ext cx="8880523" cy="35944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28F2A8-2C31-4AA5-8D7D-44B8FBD4D0F2}"/>
              </a:ext>
            </a:extLst>
          </p:cNvPr>
          <p:cNvSpPr txBox="1"/>
          <p:nvPr/>
        </p:nvSpPr>
        <p:spPr>
          <a:xfrm>
            <a:off x="4589253" y="6571397"/>
            <a:ext cx="74079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Source: </a:t>
            </a:r>
            <a:r>
              <a:rPr lang="en-US" sz="1000" dirty="0">
                <a:hlinkClick r:id="rId4"/>
              </a:rPr>
              <a:t>https://www.nytimes.com/interactive/2017/07/25/sports/football/nfl-cte.html</a:t>
            </a:r>
            <a:r>
              <a:rPr lang="en-US" sz="1000" dirty="0"/>
              <a:t>; </a:t>
            </a:r>
            <a:r>
              <a:rPr lang="en-US" sz="1000" dirty="0">
                <a:hlinkClick r:id="rId5"/>
              </a:rPr>
              <a:t>https://n.neurology.org/content/92/1/43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943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20957</TotalTime>
  <Words>1650</Words>
  <Application>Microsoft Office PowerPoint</Application>
  <PresentationFormat>Widescreen</PresentationFormat>
  <Paragraphs>151</Paragraphs>
  <Slides>32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Retrospect</vt:lpstr>
      <vt:lpstr>Statistics in Sports: Course Introduction + Overview</vt:lpstr>
      <vt:lpstr>Roadmap</vt:lpstr>
      <vt:lpstr>Introduction (Us)</vt:lpstr>
      <vt:lpstr>Who Am I?</vt:lpstr>
      <vt:lpstr>PowerPoint Presentation</vt:lpstr>
      <vt:lpstr>What is Epidemiology: Dictionary Definition</vt:lpstr>
      <vt:lpstr>What is Epidemiology: My Definition</vt:lpstr>
      <vt:lpstr>Sports Injury Epidemiology</vt:lpstr>
      <vt:lpstr>Sports Epidemiology</vt:lpstr>
      <vt:lpstr>Sports Epidemiology</vt:lpstr>
      <vt:lpstr>Sports Epidemiology</vt:lpstr>
      <vt:lpstr>Sports Epidemiology</vt:lpstr>
      <vt:lpstr>Children and Football</vt:lpstr>
      <vt:lpstr>Children and Football</vt:lpstr>
      <vt:lpstr>Who Are You?</vt:lpstr>
      <vt:lpstr>Introduction (The Course)</vt:lpstr>
      <vt:lpstr>What is this class about?</vt:lpstr>
      <vt:lpstr>What is this class about?</vt:lpstr>
      <vt:lpstr>Sports Analytics Applications</vt:lpstr>
      <vt:lpstr>Sports Analytics Applications</vt:lpstr>
      <vt:lpstr>Sports Analytics Applications</vt:lpstr>
      <vt:lpstr>Sports Analytics Applications</vt:lpstr>
      <vt:lpstr>Sports Analytics Applications</vt:lpstr>
      <vt:lpstr>Sports Analytics Applications</vt:lpstr>
      <vt:lpstr>Sports Analytics Applications</vt:lpstr>
      <vt:lpstr>Sports Analytics Applications</vt:lpstr>
      <vt:lpstr>Sports Analytics Applications</vt:lpstr>
      <vt:lpstr>Sports Analytics Applications</vt:lpstr>
      <vt:lpstr>What are we doing?</vt:lpstr>
      <vt:lpstr>Syllabus Review</vt:lpstr>
      <vt:lpstr>Next Class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Microsoft Office User</dc:creator>
  <cp:lastModifiedBy>Binney, Zachary Orion</cp:lastModifiedBy>
  <cp:revision>60</cp:revision>
  <cp:lastPrinted>2017-08-16T18:18:14Z</cp:lastPrinted>
  <dcterms:created xsi:type="dcterms:W3CDTF">2016-08-17T18:00:39Z</dcterms:created>
  <dcterms:modified xsi:type="dcterms:W3CDTF">2021-08-24T15:29:59Z</dcterms:modified>
</cp:coreProperties>
</file>